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4"/>
    <p:sldMasterId id="2147483766" r:id="rId5"/>
  </p:sldMasterIdLst>
  <p:notesMasterIdLst>
    <p:notesMasterId r:id="rId13"/>
  </p:notesMasterIdLst>
  <p:sldIdLst>
    <p:sldId id="336" r:id="rId6"/>
    <p:sldId id="491" r:id="rId7"/>
    <p:sldId id="490" r:id="rId8"/>
    <p:sldId id="347" r:id="rId9"/>
    <p:sldId id="348" r:id="rId10"/>
    <p:sldId id="256" r:id="rId11"/>
    <p:sldId id="266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oni Herberigs" initials="YH" lastIdx="5" clrIdx="0">
    <p:extLst>
      <p:ext uri="{19B8F6BF-5375-455C-9EA6-DF929625EA0E}">
        <p15:presenceInfo xmlns:p15="http://schemas.microsoft.com/office/powerpoint/2012/main" userId="Yoni Herberig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15AF2E-624B-43AB-A74A-94AA10EE3912}" v="360" dt="2022-03-22T10:15:37.188"/>
  </p1510:revLst>
</p1510:revInfo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Stijl, licht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097" autoAdjust="0"/>
  </p:normalViewPr>
  <p:slideViewPr>
    <p:cSldViewPr snapToGrid="0">
      <p:cViewPr varScale="1">
        <p:scale>
          <a:sx n="79" d="100"/>
          <a:sy n="79" d="100"/>
        </p:scale>
        <p:origin x="821" y="7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Noordeloos" userId="df9f46e9-7760-4f6a-814f-9e8180d7b46a" providerId="ADAL" clId="{6E15AF2E-624B-43AB-A74A-94AA10EE3912}"/>
    <pc:docChg chg="custSel addSld delSld modSld delMainMaster">
      <pc:chgData name="Thomas Noordeloos" userId="df9f46e9-7760-4f6a-814f-9e8180d7b46a" providerId="ADAL" clId="{6E15AF2E-624B-43AB-A74A-94AA10EE3912}" dt="2022-03-22T10:19:48.649" v="426" actId="400"/>
      <pc:docMkLst>
        <pc:docMk/>
      </pc:docMkLst>
      <pc:sldChg chg="modSp mod">
        <pc:chgData name="Thomas Noordeloos" userId="df9f46e9-7760-4f6a-814f-9e8180d7b46a" providerId="ADAL" clId="{6E15AF2E-624B-43AB-A74A-94AA10EE3912}" dt="2022-03-22T10:19:48.649" v="426" actId="400"/>
        <pc:sldMkLst>
          <pc:docMk/>
          <pc:sldMk cId="4132212741" sldId="256"/>
        </pc:sldMkLst>
        <pc:spChg chg="mod">
          <ac:chgData name="Thomas Noordeloos" userId="df9f46e9-7760-4f6a-814f-9e8180d7b46a" providerId="ADAL" clId="{6E15AF2E-624B-43AB-A74A-94AA10EE3912}" dt="2022-03-22T10:19:48.649" v="426" actId="400"/>
          <ac:spMkLst>
            <pc:docMk/>
            <pc:sldMk cId="4132212741" sldId="256"/>
            <ac:spMk id="28" creationId="{00000000-0000-0000-0000-000000000000}"/>
          </ac:spMkLst>
        </pc:spChg>
      </pc:sldChg>
      <pc:sldChg chg="del">
        <pc:chgData name="Thomas Noordeloos" userId="df9f46e9-7760-4f6a-814f-9e8180d7b46a" providerId="ADAL" clId="{6E15AF2E-624B-43AB-A74A-94AA10EE3912}" dt="2022-03-22T10:14:49.997" v="395" actId="47"/>
        <pc:sldMkLst>
          <pc:docMk/>
          <pc:sldMk cId="355801335" sldId="257"/>
        </pc:sldMkLst>
      </pc:sldChg>
      <pc:sldChg chg="del">
        <pc:chgData name="Thomas Noordeloos" userId="df9f46e9-7760-4f6a-814f-9e8180d7b46a" providerId="ADAL" clId="{6E15AF2E-624B-43AB-A74A-94AA10EE3912}" dt="2022-03-22T10:13:33.295" v="394" actId="47"/>
        <pc:sldMkLst>
          <pc:docMk/>
          <pc:sldMk cId="2638126017" sldId="285"/>
        </pc:sldMkLst>
      </pc:sldChg>
      <pc:sldChg chg="modSp mod">
        <pc:chgData name="Thomas Noordeloos" userId="df9f46e9-7760-4f6a-814f-9e8180d7b46a" providerId="ADAL" clId="{6E15AF2E-624B-43AB-A74A-94AA10EE3912}" dt="2022-03-22T10:08:39.992" v="201" actId="20577"/>
        <pc:sldMkLst>
          <pc:docMk/>
          <pc:sldMk cId="4293847052" sldId="336"/>
        </pc:sldMkLst>
        <pc:spChg chg="mod">
          <ac:chgData name="Thomas Noordeloos" userId="df9f46e9-7760-4f6a-814f-9e8180d7b46a" providerId="ADAL" clId="{6E15AF2E-624B-43AB-A74A-94AA10EE3912}" dt="2022-03-22T10:06:34.576" v="134" actId="27636"/>
          <ac:spMkLst>
            <pc:docMk/>
            <pc:sldMk cId="4293847052" sldId="336"/>
            <ac:spMk id="5" creationId="{21CD94BB-8F47-462C-88E2-A0E431FD4DEA}"/>
          </ac:spMkLst>
        </pc:spChg>
        <pc:graphicFrameChg chg="mod">
          <ac:chgData name="Thomas Noordeloos" userId="df9f46e9-7760-4f6a-814f-9e8180d7b46a" providerId="ADAL" clId="{6E15AF2E-624B-43AB-A74A-94AA10EE3912}" dt="2022-03-22T10:08:39.992" v="201" actId="20577"/>
          <ac:graphicFrameMkLst>
            <pc:docMk/>
            <pc:sldMk cId="4293847052" sldId="336"/>
            <ac:graphicFrameMk id="8" creationId="{E0F10B9A-E7D7-43DD-AE5B-7CB2C5FEA41C}"/>
          </ac:graphicFrameMkLst>
        </pc:graphicFrameChg>
        <pc:graphicFrameChg chg="mod modGraphic">
          <ac:chgData name="Thomas Noordeloos" userId="df9f46e9-7760-4f6a-814f-9e8180d7b46a" providerId="ADAL" clId="{6E15AF2E-624B-43AB-A74A-94AA10EE3912}" dt="2022-03-22T10:03:45.790" v="80" actId="108"/>
          <ac:graphicFrameMkLst>
            <pc:docMk/>
            <pc:sldMk cId="4293847052" sldId="336"/>
            <ac:graphicFrameMk id="9" creationId="{BCFB8916-B43A-4E18-8A93-9476CD23B0A8}"/>
          </ac:graphicFrameMkLst>
        </pc:graphicFrameChg>
      </pc:sldChg>
      <pc:sldChg chg="del">
        <pc:chgData name="Thomas Noordeloos" userId="df9f46e9-7760-4f6a-814f-9e8180d7b46a" providerId="ADAL" clId="{6E15AF2E-624B-43AB-A74A-94AA10EE3912}" dt="2022-03-22T10:13:33.295" v="394" actId="47"/>
        <pc:sldMkLst>
          <pc:docMk/>
          <pc:sldMk cId="2529635911" sldId="479"/>
        </pc:sldMkLst>
      </pc:sldChg>
      <pc:sldChg chg="del">
        <pc:chgData name="Thomas Noordeloos" userId="df9f46e9-7760-4f6a-814f-9e8180d7b46a" providerId="ADAL" clId="{6E15AF2E-624B-43AB-A74A-94AA10EE3912}" dt="2022-03-22T10:13:33.295" v="394" actId="47"/>
        <pc:sldMkLst>
          <pc:docMk/>
          <pc:sldMk cId="3183710016" sldId="484"/>
        </pc:sldMkLst>
      </pc:sldChg>
      <pc:sldChg chg="del">
        <pc:chgData name="Thomas Noordeloos" userId="df9f46e9-7760-4f6a-814f-9e8180d7b46a" providerId="ADAL" clId="{6E15AF2E-624B-43AB-A74A-94AA10EE3912}" dt="2022-03-22T10:13:33.295" v="394" actId="47"/>
        <pc:sldMkLst>
          <pc:docMk/>
          <pc:sldMk cId="2886696230" sldId="485"/>
        </pc:sldMkLst>
      </pc:sldChg>
      <pc:sldChg chg="del">
        <pc:chgData name="Thomas Noordeloos" userId="df9f46e9-7760-4f6a-814f-9e8180d7b46a" providerId="ADAL" clId="{6E15AF2E-624B-43AB-A74A-94AA10EE3912}" dt="2022-03-22T10:14:49.997" v="395" actId="47"/>
        <pc:sldMkLst>
          <pc:docMk/>
          <pc:sldMk cId="1914735193" sldId="487"/>
        </pc:sldMkLst>
      </pc:sldChg>
      <pc:sldChg chg="del">
        <pc:chgData name="Thomas Noordeloos" userId="df9f46e9-7760-4f6a-814f-9e8180d7b46a" providerId="ADAL" clId="{6E15AF2E-624B-43AB-A74A-94AA10EE3912}" dt="2022-03-22T10:14:49.997" v="395" actId="47"/>
        <pc:sldMkLst>
          <pc:docMk/>
          <pc:sldMk cId="321610162" sldId="488"/>
        </pc:sldMkLst>
      </pc:sldChg>
      <pc:sldChg chg="modSp add del mod">
        <pc:chgData name="Thomas Noordeloos" userId="df9f46e9-7760-4f6a-814f-9e8180d7b46a" providerId="ADAL" clId="{6E15AF2E-624B-43AB-A74A-94AA10EE3912}" dt="2022-03-22T10:08:48.356" v="202" actId="47"/>
        <pc:sldMkLst>
          <pc:docMk/>
          <pc:sldMk cId="1854991967" sldId="489"/>
        </pc:sldMkLst>
        <pc:spChg chg="mod">
          <ac:chgData name="Thomas Noordeloos" userId="df9f46e9-7760-4f6a-814f-9e8180d7b46a" providerId="ADAL" clId="{6E15AF2E-624B-43AB-A74A-94AA10EE3912}" dt="2022-03-22T10:06:23.872" v="124" actId="27636"/>
          <ac:spMkLst>
            <pc:docMk/>
            <pc:sldMk cId="1854991967" sldId="489"/>
            <ac:spMk id="5" creationId="{21CD94BB-8F47-462C-88E2-A0E431FD4DEA}"/>
          </ac:spMkLst>
        </pc:spChg>
        <pc:graphicFrameChg chg="mod">
          <ac:chgData name="Thomas Noordeloos" userId="df9f46e9-7760-4f6a-814f-9e8180d7b46a" providerId="ADAL" clId="{6E15AF2E-624B-43AB-A74A-94AA10EE3912}" dt="2022-03-22T10:07:17.793" v="135" actId="20577"/>
          <ac:graphicFrameMkLst>
            <pc:docMk/>
            <pc:sldMk cId="1854991967" sldId="489"/>
            <ac:graphicFrameMk id="8" creationId="{E0F10B9A-E7D7-43DD-AE5B-7CB2C5FEA41C}"/>
          </ac:graphicFrameMkLst>
        </pc:graphicFrameChg>
      </pc:sldChg>
      <pc:sldChg chg="modSp add mod">
        <pc:chgData name="Thomas Noordeloos" userId="df9f46e9-7760-4f6a-814f-9e8180d7b46a" providerId="ADAL" clId="{6E15AF2E-624B-43AB-A74A-94AA10EE3912}" dt="2022-03-22T10:12:44.344" v="393" actId="20577"/>
        <pc:sldMkLst>
          <pc:docMk/>
          <pc:sldMk cId="970640011" sldId="490"/>
        </pc:sldMkLst>
        <pc:spChg chg="mod">
          <ac:chgData name="Thomas Noordeloos" userId="df9f46e9-7760-4f6a-814f-9e8180d7b46a" providerId="ADAL" clId="{6E15AF2E-624B-43AB-A74A-94AA10EE3912}" dt="2022-03-22T10:05:56.045" v="114" actId="20577"/>
          <ac:spMkLst>
            <pc:docMk/>
            <pc:sldMk cId="970640011" sldId="490"/>
            <ac:spMk id="5" creationId="{21CD94BB-8F47-462C-88E2-A0E431FD4DEA}"/>
          </ac:spMkLst>
        </pc:spChg>
        <pc:graphicFrameChg chg="mod">
          <ac:chgData name="Thomas Noordeloos" userId="df9f46e9-7760-4f6a-814f-9e8180d7b46a" providerId="ADAL" clId="{6E15AF2E-624B-43AB-A74A-94AA10EE3912}" dt="2022-03-22T10:12:44.344" v="393" actId="20577"/>
          <ac:graphicFrameMkLst>
            <pc:docMk/>
            <pc:sldMk cId="970640011" sldId="490"/>
            <ac:graphicFrameMk id="8" creationId="{E0F10B9A-E7D7-43DD-AE5B-7CB2C5FEA41C}"/>
          </ac:graphicFrameMkLst>
        </pc:graphicFrameChg>
        <pc:graphicFrameChg chg="mod modGraphic">
          <ac:chgData name="Thomas Noordeloos" userId="df9f46e9-7760-4f6a-814f-9e8180d7b46a" providerId="ADAL" clId="{6E15AF2E-624B-43AB-A74A-94AA10EE3912}" dt="2022-03-22T10:05:10.974" v="104" actId="108"/>
          <ac:graphicFrameMkLst>
            <pc:docMk/>
            <pc:sldMk cId="970640011" sldId="490"/>
            <ac:graphicFrameMk id="9" creationId="{BCFB8916-B43A-4E18-8A93-9476CD23B0A8}"/>
          </ac:graphicFrameMkLst>
        </pc:graphicFrameChg>
      </pc:sldChg>
      <pc:sldChg chg="modSp add">
        <pc:chgData name="Thomas Noordeloos" userId="df9f46e9-7760-4f6a-814f-9e8180d7b46a" providerId="ADAL" clId="{6E15AF2E-624B-43AB-A74A-94AA10EE3912}" dt="2022-03-22T10:09:04.205" v="204" actId="400"/>
        <pc:sldMkLst>
          <pc:docMk/>
          <pc:sldMk cId="604619882" sldId="491"/>
        </pc:sldMkLst>
        <pc:graphicFrameChg chg="mod">
          <ac:chgData name="Thomas Noordeloos" userId="df9f46e9-7760-4f6a-814f-9e8180d7b46a" providerId="ADAL" clId="{6E15AF2E-624B-43AB-A74A-94AA10EE3912}" dt="2022-03-22T10:09:04.205" v="204" actId="400"/>
          <ac:graphicFrameMkLst>
            <pc:docMk/>
            <pc:sldMk cId="604619882" sldId="491"/>
            <ac:graphicFrameMk id="8" creationId="{E0F10B9A-E7D7-43DD-AE5B-7CB2C5FEA41C}"/>
          </ac:graphicFrameMkLst>
        </pc:graphicFrameChg>
      </pc:sldChg>
      <pc:sldMasterChg chg="delSldLayout">
        <pc:chgData name="Thomas Noordeloos" userId="df9f46e9-7760-4f6a-814f-9e8180d7b46a" providerId="ADAL" clId="{6E15AF2E-624B-43AB-A74A-94AA10EE3912}" dt="2022-03-22T10:14:49.997" v="395" actId="47"/>
        <pc:sldMasterMkLst>
          <pc:docMk/>
          <pc:sldMasterMk cId="2605064697" sldId="2147483766"/>
        </pc:sldMasterMkLst>
        <pc:sldLayoutChg chg="del">
          <pc:chgData name="Thomas Noordeloos" userId="df9f46e9-7760-4f6a-814f-9e8180d7b46a" providerId="ADAL" clId="{6E15AF2E-624B-43AB-A74A-94AA10EE3912}" dt="2022-03-22T10:14:49.997" v="395" actId="47"/>
          <pc:sldLayoutMkLst>
            <pc:docMk/>
            <pc:sldMasterMk cId="2605064697" sldId="2147483766"/>
            <pc:sldLayoutMk cId="3297223011" sldId="2147483772"/>
          </pc:sldLayoutMkLst>
        </pc:sldLayoutChg>
      </pc:sldMasterChg>
      <pc:sldMasterChg chg="del delSldLayout">
        <pc:chgData name="Thomas Noordeloos" userId="df9f46e9-7760-4f6a-814f-9e8180d7b46a" providerId="ADAL" clId="{6E15AF2E-624B-43AB-A74A-94AA10EE3912}" dt="2022-03-22T10:14:49.997" v="395" actId="47"/>
        <pc:sldMasterMkLst>
          <pc:docMk/>
          <pc:sldMasterMk cId="2640348531" sldId="2147483779"/>
        </pc:sldMasterMkLst>
        <pc:sldLayoutChg chg="del">
          <pc:chgData name="Thomas Noordeloos" userId="df9f46e9-7760-4f6a-814f-9e8180d7b46a" providerId="ADAL" clId="{6E15AF2E-624B-43AB-A74A-94AA10EE3912}" dt="2022-03-22T10:14:49.997" v="395" actId="47"/>
          <pc:sldLayoutMkLst>
            <pc:docMk/>
            <pc:sldMasterMk cId="2640348531" sldId="2147483779"/>
            <pc:sldLayoutMk cId="2647449922" sldId="2147483780"/>
          </pc:sldLayoutMkLst>
        </pc:sldLayoutChg>
        <pc:sldLayoutChg chg="del">
          <pc:chgData name="Thomas Noordeloos" userId="df9f46e9-7760-4f6a-814f-9e8180d7b46a" providerId="ADAL" clId="{6E15AF2E-624B-43AB-A74A-94AA10EE3912}" dt="2022-03-22T10:14:49.997" v="395" actId="47"/>
          <pc:sldLayoutMkLst>
            <pc:docMk/>
            <pc:sldMasterMk cId="2640348531" sldId="2147483779"/>
            <pc:sldLayoutMk cId="4253813707" sldId="2147483781"/>
          </pc:sldLayoutMkLst>
        </pc:sldLayoutChg>
        <pc:sldLayoutChg chg="del">
          <pc:chgData name="Thomas Noordeloos" userId="df9f46e9-7760-4f6a-814f-9e8180d7b46a" providerId="ADAL" clId="{6E15AF2E-624B-43AB-A74A-94AA10EE3912}" dt="2022-03-22T10:14:49.997" v="395" actId="47"/>
          <pc:sldLayoutMkLst>
            <pc:docMk/>
            <pc:sldMasterMk cId="2640348531" sldId="2147483779"/>
            <pc:sldLayoutMk cId="1687894697" sldId="2147483782"/>
          </pc:sldLayoutMkLst>
        </pc:sldLayoutChg>
        <pc:sldLayoutChg chg="del">
          <pc:chgData name="Thomas Noordeloos" userId="df9f46e9-7760-4f6a-814f-9e8180d7b46a" providerId="ADAL" clId="{6E15AF2E-624B-43AB-A74A-94AA10EE3912}" dt="2022-03-22T10:14:49.997" v="395" actId="47"/>
          <pc:sldLayoutMkLst>
            <pc:docMk/>
            <pc:sldMasterMk cId="2640348531" sldId="2147483779"/>
            <pc:sldLayoutMk cId="2922792145" sldId="2147483783"/>
          </pc:sldLayoutMkLst>
        </pc:sldLayoutChg>
        <pc:sldLayoutChg chg="del">
          <pc:chgData name="Thomas Noordeloos" userId="df9f46e9-7760-4f6a-814f-9e8180d7b46a" providerId="ADAL" clId="{6E15AF2E-624B-43AB-A74A-94AA10EE3912}" dt="2022-03-22T10:14:49.997" v="395" actId="47"/>
          <pc:sldLayoutMkLst>
            <pc:docMk/>
            <pc:sldMasterMk cId="2640348531" sldId="2147483779"/>
            <pc:sldLayoutMk cId="59671858" sldId="2147483784"/>
          </pc:sldLayoutMkLst>
        </pc:sldLayoutChg>
        <pc:sldLayoutChg chg="del">
          <pc:chgData name="Thomas Noordeloos" userId="df9f46e9-7760-4f6a-814f-9e8180d7b46a" providerId="ADAL" clId="{6E15AF2E-624B-43AB-A74A-94AA10EE3912}" dt="2022-03-22T10:14:49.997" v="395" actId="47"/>
          <pc:sldLayoutMkLst>
            <pc:docMk/>
            <pc:sldMasterMk cId="2640348531" sldId="2147483779"/>
            <pc:sldLayoutMk cId="2526064491" sldId="2147483785"/>
          </pc:sldLayoutMkLst>
        </pc:sldLayoutChg>
        <pc:sldLayoutChg chg="del">
          <pc:chgData name="Thomas Noordeloos" userId="df9f46e9-7760-4f6a-814f-9e8180d7b46a" providerId="ADAL" clId="{6E15AF2E-624B-43AB-A74A-94AA10EE3912}" dt="2022-03-22T10:14:49.997" v="395" actId="47"/>
          <pc:sldLayoutMkLst>
            <pc:docMk/>
            <pc:sldMasterMk cId="2640348531" sldId="2147483779"/>
            <pc:sldLayoutMk cId="222235336" sldId="2147483786"/>
          </pc:sldLayoutMkLst>
        </pc:sldLayoutChg>
        <pc:sldLayoutChg chg="del">
          <pc:chgData name="Thomas Noordeloos" userId="df9f46e9-7760-4f6a-814f-9e8180d7b46a" providerId="ADAL" clId="{6E15AF2E-624B-43AB-A74A-94AA10EE3912}" dt="2022-03-22T10:14:49.997" v="395" actId="47"/>
          <pc:sldLayoutMkLst>
            <pc:docMk/>
            <pc:sldMasterMk cId="2640348531" sldId="2147483779"/>
            <pc:sldLayoutMk cId="1860156784" sldId="2147483787"/>
          </pc:sldLayoutMkLst>
        </pc:sldLayoutChg>
        <pc:sldLayoutChg chg="del">
          <pc:chgData name="Thomas Noordeloos" userId="df9f46e9-7760-4f6a-814f-9e8180d7b46a" providerId="ADAL" clId="{6E15AF2E-624B-43AB-A74A-94AA10EE3912}" dt="2022-03-22T10:14:49.997" v="395" actId="47"/>
          <pc:sldLayoutMkLst>
            <pc:docMk/>
            <pc:sldMasterMk cId="2640348531" sldId="2147483779"/>
            <pc:sldLayoutMk cId="1761857361" sldId="2147483788"/>
          </pc:sldLayoutMkLst>
        </pc:sldLayoutChg>
        <pc:sldLayoutChg chg="del">
          <pc:chgData name="Thomas Noordeloos" userId="df9f46e9-7760-4f6a-814f-9e8180d7b46a" providerId="ADAL" clId="{6E15AF2E-624B-43AB-A74A-94AA10EE3912}" dt="2022-03-22T10:14:49.997" v="395" actId="47"/>
          <pc:sldLayoutMkLst>
            <pc:docMk/>
            <pc:sldMasterMk cId="2640348531" sldId="2147483779"/>
            <pc:sldLayoutMk cId="3896443929" sldId="2147483789"/>
          </pc:sldLayoutMkLst>
        </pc:sldLayoutChg>
        <pc:sldLayoutChg chg="del">
          <pc:chgData name="Thomas Noordeloos" userId="df9f46e9-7760-4f6a-814f-9e8180d7b46a" providerId="ADAL" clId="{6E15AF2E-624B-43AB-A74A-94AA10EE3912}" dt="2022-03-22T10:14:49.997" v="395" actId="47"/>
          <pc:sldLayoutMkLst>
            <pc:docMk/>
            <pc:sldMasterMk cId="2640348531" sldId="2147483779"/>
            <pc:sldLayoutMk cId="3221663169" sldId="2147483790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28FF1A-18C3-4BAF-A4B8-555B4EB2A312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39134B9-8D6E-470A-A39A-98ECA7939BFF}">
      <dgm:prSet/>
      <dgm:spPr/>
      <dgm:t>
        <a:bodyPr/>
        <a:lstStyle/>
        <a:p>
          <a:r>
            <a:rPr lang="nl-NL" b="1" noProof="0" dirty="0"/>
            <a:t>Dinsdag </a:t>
          </a:r>
        </a:p>
        <a:p>
          <a:r>
            <a:rPr lang="nl-NL" b="0" noProof="0" dirty="0"/>
            <a:t>Oefening financiën</a:t>
          </a:r>
        </a:p>
      </dgm:t>
    </dgm:pt>
    <dgm:pt modelId="{704E7CB3-0970-4ADB-90C8-102BFC4972BD}" type="parTrans" cxnId="{7527BE41-4C71-4039-A0DD-538307D6E009}">
      <dgm:prSet/>
      <dgm:spPr/>
      <dgm:t>
        <a:bodyPr/>
        <a:lstStyle/>
        <a:p>
          <a:endParaRPr lang="nl-NL" noProof="0" dirty="0"/>
        </a:p>
      </dgm:t>
    </dgm:pt>
    <dgm:pt modelId="{A7DD7D41-EB03-4D7D-8CCC-7AEC53A9DF77}" type="sibTrans" cxnId="{7527BE41-4C71-4039-A0DD-538307D6E009}">
      <dgm:prSet/>
      <dgm:spPr/>
      <dgm:t>
        <a:bodyPr/>
        <a:lstStyle/>
        <a:p>
          <a:endParaRPr lang="nl-NL" noProof="0" dirty="0"/>
        </a:p>
      </dgm:t>
    </dgm:pt>
    <dgm:pt modelId="{851DC2E9-0FD9-4619-A887-9F20A4B98AB3}">
      <dgm:prSet/>
      <dgm:spPr/>
      <dgm:t>
        <a:bodyPr/>
        <a:lstStyle/>
        <a:p>
          <a:r>
            <a:rPr lang="nl-NL" b="1" noProof="0" dirty="0"/>
            <a:t>Woensdag</a:t>
          </a:r>
        </a:p>
        <a:p>
          <a:r>
            <a:rPr lang="nl-NL" b="0" noProof="0" dirty="0"/>
            <a:t>Best </a:t>
          </a:r>
          <a:r>
            <a:rPr lang="nl-NL" b="0" noProof="0" dirty="0" err="1"/>
            <a:t>Practice</a:t>
          </a:r>
          <a:r>
            <a:rPr lang="nl-NL" b="0" noProof="0" dirty="0"/>
            <a:t> deel 1 | Workshop </a:t>
          </a:r>
          <a:r>
            <a:rPr lang="nl-NL" b="0" noProof="0" dirty="0" err="1"/>
            <a:t>Biomimicry</a:t>
          </a:r>
          <a:endParaRPr lang="nl-NL" b="0" noProof="0" dirty="0"/>
        </a:p>
      </dgm:t>
    </dgm:pt>
    <dgm:pt modelId="{012F7222-F6F1-4866-B345-DCBD66020FF7}" type="parTrans" cxnId="{3E59D86D-72E5-4419-8671-5E8EB869BAAB}">
      <dgm:prSet/>
      <dgm:spPr/>
      <dgm:t>
        <a:bodyPr/>
        <a:lstStyle/>
        <a:p>
          <a:endParaRPr lang="nl-NL" noProof="0" dirty="0"/>
        </a:p>
      </dgm:t>
    </dgm:pt>
    <dgm:pt modelId="{67FC12B4-A7E0-4596-991E-D927D614B860}" type="sibTrans" cxnId="{3E59D86D-72E5-4419-8671-5E8EB869BAAB}">
      <dgm:prSet/>
      <dgm:spPr/>
      <dgm:t>
        <a:bodyPr/>
        <a:lstStyle/>
        <a:p>
          <a:endParaRPr lang="nl-NL" noProof="0" dirty="0"/>
        </a:p>
      </dgm:t>
    </dgm:pt>
    <dgm:pt modelId="{7D317671-4C2F-48F9-A43C-AC836EDBAC8C}">
      <dgm:prSet/>
      <dgm:spPr/>
      <dgm:t>
        <a:bodyPr/>
        <a:lstStyle/>
        <a:p>
          <a:r>
            <a:rPr lang="nl-NL" b="1" noProof="0" dirty="0"/>
            <a:t>Donderdag</a:t>
          </a:r>
        </a:p>
        <a:p>
          <a:r>
            <a:rPr lang="nl-NL" b="0" noProof="0" dirty="0"/>
            <a:t>Expert</a:t>
          </a:r>
        </a:p>
      </dgm:t>
    </dgm:pt>
    <dgm:pt modelId="{C6DEDFDA-AF40-43FC-AEBD-49A1BF84BBF7}" type="parTrans" cxnId="{9AAFE435-2BB2-4B5F-9BAF-60CFB52ECA5F}">
      <dgm:prSet/>
      <dgm:spPr/>
      <dgm:t>
        <a:bodyPr/>
        <a:lstStyle/>
        <a:p>
          <a:endParaRPr lang="nl-NL" noProof="0" dirty="0"/>
        </a:p>
      </dgm:t>
    </dgm:pt>
    <dgm:pt modelId="{FF79E6AD-AC1A-41E6-9634-A214D640279F}" type="sibTrans" cxnId="{9AAFE435-2BB2-4B5F-9BAF-60CFB52ECA5F}">
      <dgm:prSet/>
      <dgm:spPr/>
      <dgm:t>
        <a:bodyPr/>
        <a:lstStyle/>
        <a:p>
          <a:endParaRPr lang="nl-NL" noProof="0" dirty="0"/>
        </a:p>
      </dgm:t>
    </dgm:pt>
    <dgm:pt modelId="{0909C4D2-4D06-4424-9CCF-6A2A38366F4A}">
      <dgm:prSet/>
      <dgm:spPr/>
      <dgm:t>
        <a:bodyPr/>
        <a:lstStyle/>
        <a:p>
          <a:r>
            <a:rPr lang="nl-NL" b="1" noProof="0" dirty="0"/>
            <a:t>Vrijdag </a:t>
          </a:r>
        </a:p>
        <a:p>
          <a:r>
            <a:rPr lang="nl-NL" b="0" noProof="0" dirty="0"/>
            <a:t>Best </a:t>
          </a:r>
          <a:r>
            <a:rPr lang="nl-NL" b="0" noProof="0" dirty="0" err="1"/>
            <a:t>Practice</a:t>
          </a:r>
          <a:r>
            <a:rPr lang="nl-NL" b="0" noProof="0" dirty="0"/>
            <a:t> deel 2 | Workshop </a:t>
          </a:r>
          <a:r>
            <a:rPr lang="nl-NL" b="0" noProof="0" dirty="0" err="1"/>
            <a:t>Biomimicry</a:t>
          </a:r>
          <a:r>
            <a:rPr lang="nl-NL" b="0" noProof="0" dirty="0"/>
            <a:t> |Deadline LA 4</a:t>
          </a:r>
        </a:p>
      </dgm:t>
    </dgm:pt>
    <dgm:pt modelId="{81757FF9-0B5F-41AD-8F73-28C1DB7456F3}" type="parTrans" cxnId="{40A992F7-B7FE-4102-ACF6-4DCB68D4021A}">
      <dgm:prSet/>
      <dgm:spPr/>
      <dgm:t>
        <a:bodyPr/>
        <a:lstStyle/>
        <a:p>
          <a:endParaRPr lang="nl-NL" noProof="0" dirty="0"/>
        </a:p>
      </dgm:t>
    </dgm:pt>
    <dgm:pt modelId="{D3EF9E20-97E6-4FB7-B072-D651F2C10D36}" type="sibTrans" cxnId="{40A992F7-B7FE-4102-ACF6-4DCB68D4021A}">
      <dgm:prSet/>
      <dgm:spPr/>
      <dgm:t>
        <a:bodyPr/>
        <a:lstStyle/>
        <a:p>
          <a:endParaRPr lang="nl-NL" noProof="0" dirty="0"/>
        </a:p>
      </dgm:t>
    </dgm:pt>
    <dgm:pt modelId="{9F4791AA-278E-47AE-A569-32AE4291BD05}">
      <dgm:prSet/>
      <dgm:spPr/>
      <dgm:t>
        <a:bodyPr/>
        <a:lstStyle/>
        <a:p>
          <a:endParaRPr lang="nl-NL" noProof="0" dirty="0"/>
        </a:p>
      </dgm:t>
    </dgm:pt>
    <dgm:pt modelId="{7906E91A-B79D-4425-9384-CD183537DDD6}" type="sibTrans" cxnId="{C600D463-769F-42DB-9A8B-16DEA02C0184}">
      <dgm:prSet/>
      <dgm:spPr/>
      <dgm:t>
        <a:bodyPr/>
        <a:lstStyle/>
        <a:p>
          <a:endParaRPr lang="nl-NL" noProof="0" dirty="0"/>
        </a:p>
      </dgm:t>
    </dgm:pt>
    <dgm:pt modelId="{D45CD1A2-9429-43E9-BF93-5548C7D32D64}" type="parTrans" cxnId="{C600D463-769F-42DB-9A8B-16DEA02C0184}">
      <dgm:prSet/>
      <dgm:spPr/>
      <dgm:t>
        <a:bodyPr/>
        <a:lstStyle/>
        <a:p>
          <a:endParaRPr lang="nl-NL" noProof="0" dirty="0"/>
        </a:p>
      </dgm:t>
    </dgm:pt>
    <dgm:pt modelId="{31F100EF-A8C9-4E9A-836A-FC8F006BC0DD}" type="pres">
      <dgm:prSet presAssocID="{5228FF1A-18C3-4BAF-A4B8-555B4EB2A312}" presName="vert0" presStyleCnt="0">
        <dgm:presLayoutVars>
          <dgm:dir/>
          <dgm:animOne val="branch"/>
          <dgm:animLvl val="lvl"/>
        </dgm:presLayoutVars>
      </dgm:prSet>
      <dgm:spPr/>
    </dgm:pt>
    <dgm:pt modelId="{294A2A94-10A1-492F-8B41-2BD1221A984A}" type="pres">
      <dgm:prSet presAssocID="{D39134B9-8D6E-470A-A39A-98ECA7939BFF}" presName="thickLine" presStyleLbl="alignNode1" presStyleIdx="0" presStyleCnt="5"/>
      <dgm:spPr/>
    </dgm:pt>
    <dgm:pt modelId="{98A40C05-F6B8-4B89-A6C1-E660D9D9FE65}" type="pres">
      <dgm:prSet presAssocID="{D39134B9-8D6E-470A-A39A-98ECA7939BFF}" presName="horz1" presStyleCnt="0"/>
      <dgm:spPr/>
    </dgm:pt>
    <dgm:pt modelId="{9FDB92B5-196B-40D0-A6C9-C7512520F4EC}" type="pres">
      <dgm:prSet presAssocID="{D39134B9-8D6E-470A-A39A-98ECA7939BFF}" presName="tx1" presStyleLbl="revTx" presStyleIdx="0" presStyleCnt="5"/>
      <dgm:spPr/>
    </dgm:pt>
    <dgm:pt modelId="{2959052C-6A60-42BE-BFDC-07DE1F6F079F}" type="pres">
      <dgm:prSet presAssocID="{D39134B9-8D6E-470A-A39A-98ECA7939BFF}" presName="vert1" presStyleCnt="0"/>
      <dgm:spPr/>
    </dgm:pt>
    <dgm:pt modelId="{AECCF322-C8C9-4658-A6C7-C1846B172F16}" type="pres">
      <dgm:prSet presAssocID="{851DC2E9-0FD9-4619-A887-9F20A4B98AB3}" presName="thickLine" presStyleLbl="alignNode1" presStyleIdx="1" presStyleCnt="5"/>
      <dgm:spPr/>
    </dgm:pt>
    <dgm:pt modelId="{58C34725-FFA7-419E-A721-4B8403CCC7AB}" type="pres">
      <dgm:prSet presAssocID="{851DC2E9-0FD9-4619-A887-9F20A4B98AB3}" presName="horz1" presStyleCnt="0"/>
      <dgm:spPr/>
    </dgm:pt>
    <dgm:pt modelId="{5577A114-5335-43E3-A482-01A587053D8F}" type="pres">
      <dgm:prSet presAssocID="{851DC2E9-0FD9-4619-A887-9F20A4B98AB3}" presName="tx1" presStyleLbl="revTx" presStyleIdx="1" presStyleCnt="5"/>
      <dgm:spPr/>
    </dgm:pt>
    <dgm:pt modelId="{846FAC43-C8D1-4C0C-A3EB-227F47E4E052}" type="pres">
      <dgm:prSet presAssocID="{851DC2E9-0FD9-4619-A887-9F20A4B98AB3}" presName="vert1" presStyleCnt="0"/>
      <dgm:spPr/>
    </dgm:pt>
    <dgm:pt modelId="{E7BD4A09-1C76-42DE-B58E-1CC1CC41BE7E}" type="pres">
      <dgm:prSet presAssocID="{7D317671-4C2F-48F9-A43C-AC836EDBAC8C}" presName="thickLine" presStyleLbl="alignNode1" presStyleIdx="2" presStyleCnt="5"/>
      <dgm:spPr/>
    </dgm:pt>
    <dgm:pt modelId="{C4D16033-9467-4B95-AB1B-49AB3671BE0E}" type="pres">
      <dgm:prSet presAssocID="{7D317671-4C2F-48F9-A43C-AC836EDBAC8C}" presName="horz1" presStyleCnt="0"/>
      <dgm:spPr/>
    </dgm:pt>
    <dgm:pt modelId="{44F51C9B-536B-4BF2-BA0A-162BE0EF41B2}" type="pres">
      <dgm:prSet presAssocID="{7D317671-4C2F-48F9-A43C-AC836EDBAC8C}" presName="tx1" presStyleLbl="revTx" presStyleIdx="2" presStyleCnt="5"/>
      <dgm:spPr/>
    </dgm:pt>
    <dgm:pt modelId="{0190337E-6CD3-4BA0-B093-68CFD1BF2B98}" type="pres">
      <dgm:prSet presAssocID="{7D317671-4C2F-48F9-A43C-AC836EDBAC8C}" presName="vert1" presStyleCnt="0"/>
      <dgm:spPr/>
    </dgm:pt>
    <dgm:pt modelId="{281EC4C0-733C-480A-8FC1-8F2DD76C2A0C}" type="pres">
      <dgm:prSet presAssocID="{0909C4D2-4D06-4424-9CCF-6A2A38366F4A}" presName="thickLine" presStyleLbl="alignNode1" presStyleIdx="3" presStyleCnt="5"/>
      <dgm:spPr/>
    </dgm:pt>
    <dgm:pt modelId="{6925EC77-9793-418F-A997-93FCFB67EC28}" type="pres">
      <dgm:prSet presAssocID="{0909C4D2-4D06-4424-9CCF-6A2A38366F4A}" presName="horz1" presStyleCnt="0"/>
      <dgm:spPr/>
    </dgm:pt>
    <dgm:pt modelId="{39F0B691-74A8-46B5-884E-C548D3A7E164}" type="pres">
      <dgm:prSet presAssocID="{0909C4D2-4D06-4424-9CCF-6A2A38366F4A}" presName="tx1" presStyleLbl="revTx" presStyleIdx="3" presStyleCnt="5"/>
      <dgm:spPr/>
    </dgm:pt>
    <dgm:pt modelId="{743050BB-E1AB-4DFB-A2FC-CC46A8856731}" type="pres">
      <dgm:prSet presAssocID="{0909C4D2-4D06-4424-9CCF-6A2A38366F4A}" presName="vert1" presStyleCnt="0"/>
      <dgm:spPr/>
    </dgm:pt>
    <dgm:pt modelId="{3EDFF904-BBAF-4CDF-B0A5-AAF52353B517}" type="pres">
      <dgm:prSet presAssocID="{9F4791AA-278E-47AE-A569-32AE4291BD05}" presName="thickLine" presStyleLbl="alignNode1" presStyleIdx="4" presStyleCnt="5"/>
      <dgm:spPr/>
    </dgm:pt>
    <dgm:pt modelId="{FFA95EEE-58AB-421A-A83F-2ACFC0BF00D5}" type="pres">
      <dgm:prSet presAssocID="{9F4791AA-278E-47AE-A569-32AE4291BD05}" presName="horz1" presStyleCnt="0"/>
      <dgm:spPr/>
    </dgm:pt>
    <dgm:pt modelId="{CF8ED3DA-C939-43FF-AE3E-F8424A7D71CB}" type="pres">
      <dgm:prSet presAssocID="{9F4791AA-278E-47AE-A569-32AE4291BD05}" presName="tx1" presStyleLbl="revTx" presStyleIdx="4" presStyleCnt="5"/>
      <dgm:spPr/>
    </dgm:pt>
    <dgm:pt modelId="{0CA0DBE2-B6D9-48F2-BC2F-EA7BF967CB9C}" type="pres">
      <dgm:prSet presAssocID="{9F4791AA-278E-47AE-A569-32AE4291BD05}" presName="vert1" presStyleCnt="0"/>
      <dgm:spPr/>
    </dgm:pt>
  </dgm:ptLst>
  <dgm:cxnLst>
    <dgm:cxn modelId="{79E0D122-BCE4-442D-A829-9A0EC89678EC}" type="presOf" srcId="{D39134B9-8D6E-470A-A39A-98ECA7939BFF}" destId="{9FDB92B5-196B-40D0-A6C9-C7512520F4EC}" srcOrd="0" destOrd="0" presId="urn:microsoft.com/office/officeart/2008/layout/LinedList"/>
    <dgm:cxn modelId="{F380632E-C342-4A76-A92E-F11F7039D8C1}" type="presOf" srcId="{0909C4D2-4D06-4424-9CCF-6A2A38366F4A}" destId="{39F0B691-74A8-46B5-884E-C548D3A7E164}" srcOrd="0" destOrd="0" presId="urn:microsoft.com/office/officeart/2008/layout/LinedList"/>
    <dgm:cxn modelId="{9AAFE435-2BB2-4B5F-9BAF-60CFB52ECA5F}" srcId="{5228FF1A-18C3-4BAF-A4B8-555B4EB2A312}" destId="{7D317671-4C2F-48F9-A43C-AC836EDBAC8C}" srcOrd="2" destOrd="0" parTransId="{C6DEDFDA-AF40-43FC-AEBD-49A1BF84BBF7}" sibTransId="{FF79E6AD-AC1A-41E6-9634-A214D640279F}"/>
    <dgm:cxn modelId="{7527BE41-4C71-4039-A0DD-538307D6E009}" srcId="{5228FF1A-18C3-4BAF-A4B8-555B4EB2A312}" destId="{D39134B9-8D6E-470A-A39A-98ECA7939BFF}" srcOrd="0" destOrd="0" parTransId="{704E7CB3-0970-4ADB-90C8-102BFC4972BD}" sibTransId="{A7DD7D41-EB03-4D7D-8CCC-7AEC53A9DF77}"/>
    <dgm:cxn modelId="{C600D463-769F-42DB-9A8B-16DEA02C0184}" srcId="{5228FF1A-18C3-4BAF-A4B8-555B4EB2A312}" destId="{9F4791AA-278E-47AE-A569-32AE4291BD05}" srcOrd="4" destOrd="0" parTransId="{D45CD1A2-9429-43E9-BF93-5548C7D32D64}" sibTransId="{7906E91A-B79D-4425-9384-CD183537DDD6}"/>
    <dgm:cxn modelId="{3E59D86D-72E5-4419-8671-5E8EB869BAAB}" srcId="{5228FF1A-18C3-4BAF-A4B8-555B4EB2A312}" destId="{851DC2E9-0FD9-4619-A887-9F20A4B98AB3}" srcOrd="1" destOrd="0" parTransId="{012F7222-F6F1-4866-B345-DCBD66020FF7}" sibTransId="{67FC12B4-A7E0-4596-991E-D927D614B860}"/>
    <dgm:cxn modelId="{EC839B92-FA18-4E6A-B96F-B4004CEA25F8}" type="presOf" srcId="{5228FF1A-18C3-4BAF-A4B8-555B4EB2A312}" destId="{31F100EF-A8C9-4E9A-836A-FC8F006BC0DD}" srcOrd="0" destOrd="0" presId="urn:microsoft.com/office/officeart/2008/layout/LinedList"/>
    <dgm:cxn modelId="{36D427BC-0E06-42AE-A82F-AC333B361638}" type="presOf" srcId="{9F4791AA-278E-47AE-A569-32AE4291BD05}" destId="{CF8ED3DA-C939-43FF-AE3E-F8424A7D71CB}" srcOrd="0" destOrd="0" presId="urn:microsoft.com/office/officeart/2008/layout/LinedList"/>
    <dgm:cxn modelId="{3B646BC4-B87C-48FF-9B0E-9AC45B5399D8}" type="presOf" srcId="{7D317671-4C2F-48F9-A43C-AC836EDBAC8C}" destId="{44F51C9B-536B-4BF2-BA0A-162BE0EF41B2}" srcOrd="0" destOrd="0" presId="urn:microsoft.com/office/officeart/2008/layout/LinedList"/>
    <dgm:cxn modelId="{8BBFB2D3-3091-4506-B6B6-2357CA355A2B}" type="presOf" srcId="{851DC2E9-0FD9-4619-A887-9F20A4B98AB3}" destId="{5577A114-5335-43E3-A482-01A587053D8F}" srcOrd="0" destOrd="0" presId="urn:microsoft.com/office/officeart/2008/layout/LinedList"/>
    <dgm:cxn modelId="{40A992F7-B7FE-4102-ACF6-4DCB68D4021A}" srcId="{5228FF1A-18C3-4BAF-A4B8-555B4EB2A312}" destId="{0909C4D2-4D06-4424-9CCF-6A2A38366F4A}" srcOrd="3" destOrd="0" parTransId="{81757FF9-0B5F-41AD-8F73-28C1DB7456F3}" sibTransId="{D3EF9E20-97E6-4FB7-B072-D651F2C10D36}"/>
    <dgm:cxn modelId="{BB98A376-AF84-4B55-A076-09F5EA251922}" type="presParOf" srcId="{31F100EF-A8C9-4E9A-836A-FC8F006BC0DD}" destId="{294A2A94-10A1-492F-8B41-2BD1221A984A}" srcOrd="0" destOrd="0" presId="urn:microsoft.com/office/officeart/2008/layout/LinedList"/>
    <dgm:cxn modelId="{A153FC1C-8211-4A10-8F67-C27C5E42F24D}" type="presParOf" srcId="{31F100EF-A8C9-4E9A-836A-FC8F006BC0DD}" destId="{98A40C05-F6B8-4B89-A6C1-E660D9D9FE65}" srcOrd="1" destOrd="0" presId="urn:microsoft.com/office/officeart/2008/layout/LinedList"/>
    <dgm:cxn modelId="{AAD85F70-8725-4D0D-B46B-59FBB7A0A9AA}" type="presParOf" srcId="{98A40C05-F6B8-4B89-A6C1-E660D9D9FE65}" destId="{9FDB92B5-196B-40D0-A6C9-C7512520F4EC}" srcOrd="0" destOrd="0" presId="urn:microsoft.com/office/officeart/2008/layout/LinedList"/>
    <dgm:cxn modelId="{48BF841F-231C-4746-9CE1-F24091758C02}" type="presParOf" srcId="{98A40C05-F6B8-4B89-A6C1-E660D9D9FE65}" destId="{2959052C-6A60-42BE-BFDC-07DE1F6F079F}" srcOrd="1" destOrd="0" presId="urn:microsoft.com/office/officeart/2008/layout/LinedList"/>
    <dgm:cxn modelId="{FB505FF2-547B-4DB2-9C9F-5B416F61AD7C}" type="presParOf" srcId="{31F100EF-A8C9-4E9A-836A-FC8F006BC0DD}" destId="{AECCF322-C8C9-4658-A6C7-C1846B172F16}" srcOrd="2" destOrd="0" presId="urn:microsoft.com/office/officeart/2008/layout/LinedList"/>
    <dgm:cxn modelId="{CE69E4A8-B162-4316-86D1-07F149086204}" type="presParOf" srcId="{31F100EF-A8C9-4E9A-836A-FC8F006BC0DD}" destId="{58C34725-FFA7-419E-A721-4B8403CCC7AB}" srcOrd="3" destOrd="0" presId="urn:microsoft.com/office/officeart/2008/layout/LinedList"/>
    <dgm:cxn modelId="{183FADAB-1ACB-4A6D-BEE1-CDD323EBF6A1}" type="presParOf" srcId="{58C34725-FFA7-419E-A721-4B8403CCC7AB}" destId="{5577A114-5335-43E3-A482-01A587053D8F}" srcOrd="0" destOrd="0" presId="urn:microsoft.com/office/officeart/2008/layout/LinedList"/>
    <dgm:cxn modelId="{834710C2-D9F1-4D10-B5DE-D25DF24F1AD9}" type="presParOf" srcId="{58C34725-FFA7-419E-A721-4B8403CCC7AB}" destId="{846FAC43-C8D1-4C0C-A3EB-227F47E4E052}" srcOrd="1" destOrd="0" presId="urn:microsoft.com/office/officeart/2008/layout/LinedList"/>
    <dgm:cxn modelId="{AB26BB2B-95F6-4F05-9C7F-F818054A0235}" type="presParOf" srcId="{31F100EF-A8C9-4E9A-836A-FC8F006BC0DD}" destId="{E7BD4A09-1C76-42DE-B58E-1CC1CC41BE7E}" srcOrd="4" destOrd="0" presId="urn:microsoft.com/office/officeart/2008/layout/LinedList"/>
    <dgm:cxn modelId="{8E9D5273-1FD4-47A6-9629-0701C3E0DAF2}" type="presParOf" srcId="{31F100EF-A8C9-4E9A-836A-FC8F006BC0DD}" destId="{C4D16033-9467-4B95-AB1B-49AB3671BE0E}" srcOrd="5" destOrd="0" presId="urn:microsoft.com/office/officeart/2008/layout/LinedList"/>
    <dgm:cxn modelId="{97468C47-4F0F-4E4B-AB2A-46EA5A7D859D}" type="presParOf" srcId="{C4D16033-9467-4B95-AB1B-49AB3671BE0E}" destId="{44F51C9B-536B-4BF2-BA0A-162BE0EF41B2}" srcOrd="0" destOrd="0" presId="urn:microsoft.com/office/officeart/2008/layout/LinedList"/>
    <dgm:cxn modelId="{C6F4C041-8392-4FA6-BF35-0F120750E244}" type="presParOf" srcId="{C4D16033-9467-4B95-AB1B-49AB3671BE0E}" destId="{0190337E-6CD3-4BA0-B093-68CFD1BF2B98}" srcOrd="1" destOrd="0" presId="urn:microsoft.com/office/officeart/2008/layout/LinedList"/>
    <dgm:cxn modelId="{00FDF742-97F9-4F02-AA6E-BF71DED6A8CF}" type="presParOf" srcId="{31F100EF-A8C9-4E9A-836A-FC8F006BC0DD}" destId="{281EC4C0-733C-480A-8FC1-8F2DD76C2A0C}" srcOrd="6" destOrd="0" presId="urn:microsoft.com/office/officeart/2008/layout/LinedList"/>
    <dgm:cxn modelId="{2472E361-A987-4089-BC0B-8F869DEE2F46}" type="presParOf" srcId="{31F100EF-A8C9-4E9A-836A-FC8F006BC0DD}" destId="{6925EC77-9793-418F-A997-93FCFB67EC28}" srcOrd="7" destOrd="0" presId="urn:microsoft.com/office/officeart/2008/layout/LinedList"/>
    <dgm:cxn modelId="{D58A862A-8E2B-40DB-8082-E6D2EF7E821D}" type="presParOf" srcId="{6925EC77-9793-418F-A997-93FCFB67EC28}" destId="{39F0B691-74A8-46B5-884E-C548D3A7E164}" srcOrd="0" destOrd="0" presId="urn:microsoft.com/office/officeart/2008/layout/LinedList"/>
    <dgm:cxn modelId="{0A7344B3-C07D-4719-AE8F-681DEAF0D7B5}" type="presParOf" srcId="{6925EC77-9793-418F-A997-93FCFB67EC28}" destId="{743050BB-E1AB-4DFB-A2FC-CC46A8856731}" srcOrd="1" destOrd="0" presId="urn:microsoft.com/office/officeart/2008/layout/LinedList"/>
    <dgm:cxn modelId="{D91E20DF-C15E-48C5-A624-54A0FC20C42D}" type="presParOf" srcId="{31F100EF-A8C9-4E9A-836A-FC8F006BC0DD}" destId="{3EDFF904-BBAF-4CDF-B0A5-AAF52353B517}" srcOrd="8" destOrd="0" presId="urn:microsoft.com/office/officeart/2008/layout/LinedList"/>
    <dgm:cxn modelId="{536EAE92-ED71-4C3B-B59F-615982AD49B5}" type="presParOf" srcId="{31F100EF-A8C9-4E9A-836A-FC8F006BC0DD}" destId="{FFA95EEE-58AB-421A-A83F-2ACFC0BF00D5}" srcOrd="9" destOrd="0" presId="urn:microsoft.com/office/officeart/2008/layout/LinedList"/>
    <dgm:cxn modelId="{49EA4EBD-2903-46F3-B8AB-56C169F642AE}" type="presParOf" srcId="{FFA95EEE-58AB-421A-A83F-2ACFC0BF00D5}" destId="{CF8ED3DA-C939-43FF-AE3E-F8424A7D71CB}" srcOrd="0" destOrd="0" presId="urn:microsoft.com/office/officeart/2008/layout/LinedList"/>
    <dgm:cxn modelId="{8C63B90A-7B80-4D29-9B1E-8D4FC817843D}" type="presParOf" srcId="{FFA95EEE-58AB-421A-A83F-2ACFC0BF00D5}" destId="{0CA0DBE2-B6D9-48F2-BC2F-EA7BF967CB9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28FF1A-18C3-4BAF-A4B8-555B4EB2A312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39134B9-8D6E-470A-A39A-98ECA7939BFF}">
      <dgm:prSet/>
      <dgm:spPr/>
      <dgm:t>
        <a:bodyPr/>
        <a:lstStyle/>
        <a:p>
          <a:r>
            <a:rPr lang="nl-NL" b="1" noProof="0" dirty="0"/>
            <a:t>Dinsdag </a:t>
          </a:r>
        </a:p>
        <a:p>
          <a:r>
            <a:rPr lang="nl-NL" b="0" noProof="0" dirty="0"/>
            <a:t>Oefening financiën</a:t>
          </a:r>
        </a:p>
      </dgm:t>
    </dgm:pt>
    <dgm:pt modelId="{704E7CB3-0970-4ADB-90C8-102BFC4972BD}" type="parTrans" cxnId="{7527BE41-4C71-4039-A0DD-538307D6E009}">
      <dgm:prSet/>
      <dgm:spPr/>
      <dgm:t>
        <a:bodyPr/>
        <a:lstStyle/>
        <a:p>
          <a:endParaRPr lang="nl-NL" noProof="0" dirty="0"/>
        </a:p>
      </dgm:t>
    </dgm:pt>
    <dgm:pt modelId="{A7DD7D41-EB03-4D7D-8CCC-7AEC53A9DF77}" type="sibTrans" cxnId="{7527BE41-4C71-4039-A0DD-538307D6E009}">
      <dgm:prSet/>
      <dgm:spPr/>
      <dgm:t>
        <a:bodyPr/>
        <a:lstStyle/>
        <a:p>
          <a:endParaRPr lang="nl-NL" noProof="0" dirty="0"/>
        </a:p>
      </dgm:t>
    </dgm:pt>
    <dgm:pt modelId="{851DC2E9-0FD9-4619-A887-9F20A4B98AB3}">
      <dgm:prSet/>
      <dgm:spPr/>
      <dgm:t>
        <a:bodyPr/>
        <a:lstStyle/>
        <a:p>
          <a:r>
            <a:rPr lang="nl-NL" b="1" noProof="0" dirty="0"/>
            <a:t>Woensdag</a:t>
          </a:r>
        </a:p>
        <a:p>
          <a:r>
            <a:rPr lang="nl-NL" b="0" noProof="0" dirty="0"/>
            <a:t>Best </a:t>
          </a:r>
          <a:r>
            <a:rPr lang="nl-NL" b="0" noProof="0" dirty="0" err="1"/>
            <a:t>Practice</a:t>
          </a:r>
          <a:r>
            <a:rPr lang="nl-NL" b="0" noProof="0" dirty="0"/>
            <a:t> deel 1 | Workshop </a:t>
          </a:r>
          <a:r>
            <a:rPr lang="nl-NL" b="0" noProof="0" dirty="0" err="1"/>
            <a:t>Biomimicry</a:t>
          </a:r>
          <a:endParaRPr lang="nl-NL" b="0" noProof="0" dirty="0"/>
        </a:p>
      </dgm:t>
    </dgm:pt>
    <dgm:pt modelId="{012F7222-F6F1-4866-B345-DCBD66020FF7}" type="parTrans" cxnId="{3E59D86D-72E5-4419-8671-5E8EB869BAAB}">
      <dgm:prSet/>
      <dgm:spPr/>
      <dgm:t>
        <a:bodyPr/>
        <a:lstStyle/>
        <a:p>
          <a:endParaRPr lang="nl-NL" noProof="0" dirty="0"/>
        </a:p>
      </dgm:t>
    </dgm:pt>
    <dgm:pt modelId="{67FC12B4-A7E0-4596-991E-D927D614B860}" type="sibTrans" cxnId="{3E59D86D-72E5-4419-8671-5E8EB869BAAB}">
      <dgm:prSet/>
      <dgm:spPr/>
      <dgm:t>
        <a:bodyPr/>
        <a:lstStyle/>
        <a:p>
          <a:endParaRPr lang="nl-NL" noProof="0" dirty="0"/>
        </a:p>
      </dgm:t>
    </dgm:pt>
    <dgm:pt modelId="{7D317671-4C2F-48F9-A43C-AC836EDBAC8C}">
      <dgm:prSet/>
      <dgm:spPr/>
      <dgm:t>
        <a:bodyPr/>
        <a:lstStyle/>
        <a:p>
          <a:r>
            <a:rPr lang="nl-NL" b="1" noProof="0" dirty="0"/>
            <a:t>Donderdag</a:t>
          </a:r>
        </a:p>
        <a:p>
          <a:r>
            <a:rPr lang="nl-NL" b="0" noProof="0" dirty="0"/>
            <a:t>Expert</a:t>
          </a:r>
        </a:p>
      </dgm:t>
    </dgm:pt>
    <dgm:pt modelId="{C6DEDFDA-AF40-43FC-AEBD-49A1BF84BBF7}" type="parTrans" cxnId="{9AAFE435-2BB2-4B5F-9BAF-60CFB52ECA5F}">
      <dgm:prSet/>
      <dgm:spPr/>
      <dgm:t>
        <a:bodyPr/>
        <a:lstStyle/>
        <a:p>
          <a:endParaRPr lang="nl-NL" noProof="0" dirty="0"/>
        </a:p>
      </dgm:t>
    </dgm:pt>
    <dgm:pt modelId="{FF79E6AD-AC1A-41E6-9634-A214D640279F}" type="sibTrans" cxnId="{9AAFE435-2BB2-4B5F-9BAF-60CFB52ECA5F}">
      <dgm:prSet/>
      <dgm:spPr/>
      <dgm:t>
        <a:bodyPr/>
        <a:lstStyle/>
        <a:p>
          <a:endParaRPr lang="nl-NL" noProof="0" dirty="0"/>
        </a:p>
      </dgm:t>
    </dgm:pt>
    <dgm:pt modelId="{0909C4D2-4D06-4424-9CCF-6A2A38366F4A}">
      <dgm:prSet/>
      <dgm:spPr/>
      <dgm:t>
        <a:bodyPr/>
        <a:lstStyle/>
        <a:p>
          <a:r>
            <a:rPr lang="nl-NL" b="1" noProof="0" dirty="0"/>
            <a:t>Vrijdag </a:t>
          </a:r>
        </a:p>
        <a:p>
          <a:r>
            <a:rPr lang="nl-NL" b="0" noProof="0" dirty="0"/>
            <a:t>Best </a:t>
          </a:r>
          <a:r>
            <a:rPr lang="nl-NL" b="0" noProof="0" dirty="0" err="1"/>
            <a:t>Practice</a:t>
          </a:r>
          <a:r>
            <a:rPr lang="nl-NL" b="0" noProof="0" dirty="0"/>
            <a:t> deel 2 | Workshop </a:t>
          </a:r>
          <a:r>
            <a:rPr lang="nl-NL" b="0" noProof="0" dirty="0" err="1"/>
            <a:t>Biomimicry</a:t>
          </a:r>
          <a:r>
            <a:rPr lang="nl-NL" b="0" noProof="0" dirty="0"/>
            <a:t> |</a:t>
          </a:r>
          <a:r>
            <a:rPr lang="nl-NL" b="0" strike="sngStrike" noProof="0" dirty="0"/>
            <a:t>Deadline LA 4</a:t>
          </a:r>
        </a:p>
      </dgm:t>
    </dgm:pt>
    <dgm:pt modelId="{81757FF9-0B5F-41AD-8F73-28C1DB7456F3}" type="parTrans" cxnId="{40A992F7-B7FE-4102-ACF6-4DCB68D4021A}">
      <dgm:prSet/>
      <dgm:spPr/>
      <dgm:t>
        <a:bodyPr/>
        <a:lstStyle/>
        <a:p>
          <a:endParaRPr lang="nl-NL" noProof="0" dirty="0"/>
        </a:p>
      </dgm:t>
    </dgm:pt>
    <dgm:pt modelId="{D3EF9E20-97E6-4FB7-B072-D651F2C10D36}" type="sibTrans" cxnId="{40A992F7-B7FE-4102-ACF6-4DCB68D4021A}">
      <dgm:prSet/>
      <dgm:spPr/>
      <dgm:t>
        <a:bodyPr/>
        <a:lstStyle/>
        <a:p>
          <a:endParaRPr lang="nl-NL" noProof="0" dirty="0"/>
        </a:p>
      </dgm:t>
    </dgm:pt>
    <dgm:pt modelId="{9F4791AA-278E-47AE-A569-32AE4291BD05}">
      <dgm:prSet/>
      <dgm:spPr/>
      <dgm:t>
        <a:bodyPr/>
        <a:lstStyle/>
        <a:p>
          <a:endParaRPr lang="nl-NL" noProof="0" dirty="0"/>
        </a:p>
      </dgm:t>
    </dgm:pt>
    <dgm:pt modelId="{7906E91A-B79D-4425-9384-CD183537DDD6}" type="sibTrans" cxnId="{C600D463-769F-42DB-9A8B-16DEA02C0184}">
      <dgm:prSet/>
      <dgm:spPr/>
      <dgm:t>
        <a:bodyPr/>
        <a:lstStyle/>
        <a:p>
          <a:endParaRPr lang="nl-NL" noProof="0" dirty="0"/>
        </a:p>
      </dgm:t>
    </dgm:pt>
    <dgm:pt modelId="{D45CD1A2-9429-43E9-BF93-5548C7D32D64}" type="parTrans" cxnId="{C600D463-769F-42DB-9A8B-16DEA02C0184}">
      <dgm:prSet/>
      <dgm:spPr/>
      <dgm:t>
        <a:bodyPr/>
        <a:lstStyle/>
        <a:p>
          <a:endParaRPr lang="nl-NL" noProof="0" dirty="0"/>
        </a:p>
      </dgm:t>
    </dgm:pt>
    <dgm:pt modelId="{31F100EF-A8C9-4E9A-836A-FC8F006BC0DD}" type="pres">
      <dgm:prSet presAssocID="{5228FF1A-18C3-4BAF-A4B8-555B4EB2A312}" presName="vert0" presStyleCnt="0">
        <dgm:presLayoutVars>
          <dgm:dir/>
          <dgm:animOne val="branch"/>
          <dgm:animLvl val="lvl"/>
        </dgm:presLayoutVars>
      </dgm:prSet>
      <dgm:spPr/>
    </dgm:pt>
    <dgm:pt modelId="{294A2A94-10A1-492F-8B41-2BD1221A984A}" type="pres">
      <dgm:prSet presAssocID="{D39134B9-8D6E-470A-A39A-98ECA7939BFF}" presName="thickLine" presStyleLbl="alignNode1" presStyleIdx="0" presStyleCnt="5"/>
      <dgm:spPr/>
    </dgm:pt>
    <dgm:pt modelId="{98A40C05-F6B8-4B89-A6C1-E660D9D9FE65}" type="pres">
      <dgm:prSet presAssocID="{D39134B9-8D6E-470A-A39A-98ECA7939BFF}" presName="horz1" presStyleCnt="0"/>
      <dgm:spPr/>
    </dgm:pt>
    <dgm:pt modelId="{9FDB92B5-196B-40D0-A6C9-C7512520F4EC}" type="pres">
      <dgm:prSet presAssocID="{D39134B9-8D6E-470A-A39A-98ECA7939BFF}" presName="tx1" presStyleLbl="revTx" presStyleIdx="0" presStyleCnt="5"/>
      <dgm:spPr/>
    </dgm:pt>
    <dgm:pt modelId="{2959052C-6A60-42BE-BFDC-07DE1F6F079F}" type="pres">
      <dgm:prSet presAssocID="{D39134B9-8D6E-470A-A39A-98ECA7939BFF}" presName="vert1" presStyleCnt="0"/>
      <dgm:spPr/>
    </dgm:pt>
    <dgm:pt modelId="{AECCF322-C8C9-4658-A6C7-C1846B172F16}" type="pres">
      <dgm:prSet presAssocID="{851DC2E9-0FD9-4619-A887-9F20A4B98AB3}" presName="thickLine" presStyleLbl="alignNode1" presStyleIdx="1" presStyleCnt="5"/>
      <dgm:spPr/>
    </dgm:pt>
    <dgm:pt modelId="{58C34725-FFA7-419E-A721-4B8403CCC7AB}" type="pres">
      <dgm:prSet presAssocID="{851DC2E9-0FD9-4619-A887-9F20A4B98AB3}" presName="horz1" presStyleCnt="0"/>
      <dgm:spPr/>
    </dgm:pt>
    <dgm:pt modelId="{5577A114-5335-43E3-A482-01A587053D8F}" type="pres">
      <dgm:prSet presAssocID="{851DC2E9-0FD9-4619-A887-9F20A4B98AB3}" presName="tx1" presStyleLbl="revTx" presStyleIdx="1" presStyleCnt="5"/>
      <dgm:spPr/>
    </dgm:pt>
    <dgm:pt modelId="{846FAC43-C8D1-4C0C-A3EB-227F47E4E052}" type="pres">
      <dgm:prSet presAssocID="{851DC2E9-0FD9-4619-A887-9F20A4B98AB3}" presName="vert1" presStyleCnt="0"/>
      <dgm:spPr/>
    </dgm:pt>
    <dgm:pt modelId="{E7BD4A09-1C76-42DE-B58E-1CC1CC41BE7E}" type="pres">
      <dgm:prSet presAssocID="{7D317671-4C2F-48F9-A43C-AC836EDBAC8C}" presName="thickLine" presStyleLbl="alignNode1" presStyleIdx="2" presStyleCnt="5"/>
      <dgm:spPr/>
    </dgm:pt>
    <dgm:pt modelId="{C4D16033-9467-4B95-AB1B-49AB3671BE0E}" type="pres">
      <dgm:prSet presAssocID="{7D317671-4C2F-48F9-A43C-AC836EDBAC8C}" presName="horz1" presStyleCnt="0"/>
      <dgm:spPr/>
    </dgm:pt>
    <dgm:pt modelId="{44F51C9B-536B-4BF2-BA0A-162BE0EF41B2}" type="pres">
      <dgm:prSet presAssocID="{7D317671-4C2F-48F9-A43C-AC836EDBAC8C}" presName="tx1" presStyleLbl="revTx" presStyleIdx="2" presStyleCnt="5"/>
      <dgm:spPr/>
    </dgm:pt>
    <dgm:pt modelId="{0190337E-6CD3-4BA0-B093-68CFD1BF2B98}" type="pres">
      <dgm:prSet presAssocID="{7D317671-4C2F-48F9-A43C-AC836EDBAC8C}" presName="vert1" presStyleCnt="0"/>
      <dgm:spPr/>
    </dgm:pt>
    <dgm:pt modelId="{281EC4C0-733C-480A-8FC1-8F2DD76C2A0C}" type="pres">
      <dgm:prSet presAssocID="{0909C4D2-4D06-4424-9CCF-6A2A38366F4A}" presName="thickLine" presStyleLbl="alignNode1" presStyleIdx="3" presStyleCnt="5"/>
      <dgm:spPr/>
    </dgm:pt>
    <dgm:pt modelId="{6925EC77-9793-418F-A997-93FCFB67EC28}" type="pres">
      <dgm:prSet presAssocID="{0909C4D2-4D06-4424-9CCF-6A2A38366F4A}" presName="horz1" presStyleCnt="0"/>
      <dgm:spPr/>
    </dgm:pt>
    <dgm:pt modelId="{39F0B691-74A8-46B5-884E-C548D3A7E164}" type="pres">
      <dgm:prSet presAssocID="{0909C4D2-4D06-4424-9CCF-6A2A38366F4A}" presName="tx1" presStyleLbl="revTx" presStyleIdx="3" presStyleCnt="5"/>
      <dgm:spPr/>
    </dgm:pt>
    <dgm:pt modelId="{743050BB-E1AB-4DFB-A2FC-CC46A8856731}" type="pres">
      <dgm:prSet presAssocID="{0909C4D2-4D06-4424-9CCF-6A2A38366F4A}" presName="vert1" presStyleCnt="0"/>
      <dgm:spPr/>
    </dgm:pt>
    <dgm:pt modelId="{3EDFF904-BBAF-4CDF-B0A5-AAF52353B517}" type="pres">
      <dgm:prSet presAssocID="{9F4791AA-278E-47AE-A569-32AE4291BD05}" presName="thickLine" presStyleLbl="alignNode1" presStyleIdx="4" presStyleCnt="5"/>
      <dgm:spPr/>
    </dgm:pt>
    <dgm:pt modelId="{FFA95EEE-58AB-421A-A83F-2ACFC0BF00D5}" type="pres">
      <dgm:prSet presAssocID="{9F4791AA-278E-47AE-A569-32AE4291BD05}" presName="horz1" presStyleCnt="0"/>
      <dgm:spPr/>
    </dgm:pt>
    <dgm:pt modelId="{CF8ED3DA-C939-43FF-AE3E-F8424A7D71CB}" type="pres">
      <dgm:prSet presAssocID="{9F4791AA-278E-47AE-A569-32AE4291BD05}" presName="tx1" presStyleLbl="revTx" presStyleIdx="4" presStyleCnt="5"/>
      <dgm:spPr/>
    </dgm:pt>
    <dgm:pt modelId="{0CA0DBE2-B6D9-48F2-BC2F-EA7BF967CB9C}" type="pres">
      <dgm:prSet presAssocID="{9F4791AA-278E-47AE-A569-32AE4291BD05}" presName="vert1" presStyleCnt="0"/>
      <dgm:spPr/>
    </dgm:pt>
  </dgm:ptLst>
  <dgm:cxnLst>
    <dgm:cxn modelId="{79E0D122-BCE4-442D-A829-9A0EC89678EC}" type="presOf" srcId="{D39134B9-8D6E-470A-A39A-98ECA7939BFF}" destId="{9FDB92B5-196B-40D0-A6C9-C7512520F4EC}" srcOrd="0" destOrd="0" presId="urn:microsoft.com/office/officeart/2008/layout/LinedList"/>
    <dgm:cxn modelId="{F380632E-C342-4A76-A92E-F11F7039D8C1}" type="presOf" srcId="{0909C4D2-4D06-4424-9CCF-6A2A38366F4A}" destId="{39F0B691-74A8-46B5-884E-C548D3A7E164}" srcOrd="0" destOrd="0" presId="urn:microsoft.com/office/officeart/2008/layout/LinedList"/>
    <dgm:cxn modelId="{9AAFE435-2BB2-4B5F-9BAF-60CFB52ECA5F}" srcId="{5228FF1A-18C3-4BAF-A4B8-555B4EB2A312}" destId="{7D317671-4C2F-48F9-A43C-AC836EDBAC8C}" srcOrd="2" destOrd="0" parTransId="{C6DEDFDA-AF40-43FC-AEBD-49A1BF84BBF7}" sibTransId="{FF79E6AD-AC1A-41E6-9634-A214D640279F}"/>
    <dgm:cxn modelId="{7527BE41-4C71-4039-A0DD-538307D6E009}" srcId="{5228FF1A-18C3-4BAF-A4B8-555B4EB2A312}" destId="{D39134B9-8D6E-470A-A39A-98ECA7939BFF}" srcOrd="0" destOrd="0" parTransId="{704E7CB3-0970-4ADB-90C8-102BFC4972BD}" sibTransId="{A7DD7D41-EB03-4D7D-8CCC-7AEC53A9DF77}"/>
    <dgm:cxn modelId="{C600D463-769F-42DB-9A8B-16DEA02C0184}" srcId="{5228FF1A-18C3-4BAF-A4B8-555B4EB2A312}" destId="{9F4791AA-278E-47AE-A569-32AE4291BD05}" srcOrd="4" destOrd="0" parTransId="{D45CD1A2-9429-43E9-BF93-5548C7D32D64}" sibTransId="{7906E91A-B79D-4425-9384-CD183537DDD6}"/>
    <dgm:cxn modelId="{3E59D86D-72E5-4419-8671-5E8EB869BAAB}" srcId="{5228FF1A-18C3-4BAF-A4B8-555B4EB2A312}" destId="{851DC2E9-0FD9-4619-A887-9F20A4B98AB3}" srcOrd="1" destOrd="0" parTransId="{012F7222-F6F1-4866-B345-DCBD66020FF7}" sibTransId="{67FC12B4-A7E0-4596-991E-D927D614B860}"/>
    <dgm:cxn modelId="{EC839B92-FA18-4E6A-B96F-B4004CEA25F8}" type="presOf" srcId="{5228FF1A-18C3-4BAF-A4B8-555B4EB2A312}" destId="{31F100EF-A8C9-4E9A-836A-FC8F006BC0DD}" srcOrd="0" destOrd="0" presId="urn:microsoft.com/office/officeart/2008/layout/LinedList"/>
    <dgm:cxn modelId="{36D427BC-0E06-42AE-A82F-AC333B361638}" type="presOf" srcId="{9F4791AA-278E-47AE-A569-32AE4291BD05}" destId="{CF8ED3DA-C939-43FF-AE3E-F8424A7D71CB}" srcOrd="0" destOrd="0" presId="urn:microsoft.com/office/officeart/2008/layout/LinedList"/>
    <dgm:cxn modelId="{3B646BC4-B87C-48FF-9B0E-9AC45B5399D8}" type="presOf" srcId="{7D317671-4C2F-48F9-A43C-AC836EDBAC8C}" destId="{44F51C9B-536B-4BF2-BA0A-162BE0EF41B2}" srcOrd="0" destOrd="0" presId="urn:microsoft.com/office/officeart/2008/layout/LinedList"/>
    <dgm:cxn modelId="{8BBFB2D3-3091-4506-B6B6-2357CA355A2B}" type="presOf" srcId="{851DC2E9-0FD9-4619-A887-9F20A4B98AB3}" destId="{5577A114-5335-43E3-A482-01A587053D8F}" srcOrd="0" destOrd="0" presId="urn:microsoft.com/office/officeart/2008/layout/LinedList"/>
    <dgm:cxn modelId="{40A992F7-B7FE-4102-ACF6-4DCB68D4021A}" srcId="{5228FF1A-18C3-4BAF-A4B8-555B4EB2A312}" destId="{0909C4D2-4D06-4424-9CCF-6A2A38366F4A}" srcOrd="3" destOrd="0" parTransId="{81757FF9-0B5F-41AD-8F73-28C1DB7456F3}" sibTransId="{D3EF9E20-97E6-4FB7-B072-D651F2C10D36}"/>
    <dgm:cxn modelId="{BB98A376-AF84-4B55-A076-09F5EA251922}" type="presParOf" srcId="{31F100EF-A8C9-4E9A-836A-FC8F006BC0DD}" destId="{294A2A94-10A1-492F-8B41-2BD1221A984A}" srcOrd="0" destOrd="0" presId="urn:microsoft.com/office/officeart/2008/layout/LinedList"/>
    <dgm:cxn modelId="{A153FC1C-8211-4A10-8F67-C27C5E42F24D}" type="presParOf" srcId="{31F100EF-A8C9-4E9A-836A-FC8F006BC0DD}" destId="{98A40C05-F6B8-4B89-A6C1-E660D9D9FE65}" srcOrd="1" destOrd="0" presId="urn:microsoft.com/office/officeart/2008/layout/LinedList"/>
    <dgm:cxn modelId="{AAD85F70-8725-4D0D-B46B-59FBB7A0A9AA}" type="presParOf" srcId="{98A40C05-F6B8-4B89-A6C1-E660D9D9FE65}" destId="{9FDB92B5-196B-40D0-A6C9-C7512520F4EC}" srcOrd="0" destOrd="0" presId="urn:microsoft.com/office/officeart/2008/layout/LinedList"/>
    <dgm:cxn modelId="{48BF841F-231C-4746-9CE1-F24091758C02}" type="presParOf" srcId="{98A40C05-F6B8-4B89-A6C1-E660D9D9FE65}" destId="{2959052C-6A60-42BE-BFDC-07DE1F6F079F}" srcOrd="1" destOrd="0" presId="urn:microsoft.com/office/officeart/2008/layout/LinedList"/>
    <dgm:cxn modelId="{FB505FF2-547B-4DB2-9C9F-5B416F61AD7C}" type="presParOf" srcId="{31F100EF-A8C9-4E9A-836A-FC8F006BC0DD}" destId="{AECCF322-C8C9-4658-A6C7-C1846B172F16}" srcOrd="2" destOrd="0" presId="urn:microsoft.com/office/officeart/2008/layout/LinedList"/>
    <dgm:cxn modelId="{CE69E4A8-B162-4316-86D1-07F149086204}" type="presParOf" srcId="{31F100EF-A8C9-4E9A-836A-FC8F006BC0DD}" destId="{58C34725-FFA7-419E-A721-4B8403CCC7AB}" srcOrd="3" destOrd="0" presId="urn:microsoft.com/office/officeart/2008/layout/LinedList"/>
    <dgm:cxn modelId="{183FADAB-1ACB-4A6D-BEE1-CDD323EBF6A1}" type="presParOf" srcId="{58C34725-FFA7-419E-A721-4B8403CCC7AB}" destId="{5577A114-5335-43E3-A482-01A587053D8F}" srcOrd="0" destOrd="0" presId="urn:microsoft.com/office/officeart/2008/layout/LinedList"/>
    <dgm:cxn modelId="{834710C2-D9F1-4D10-B5DE-D25DF24F1AD9}" type="presParOf" srcId="{58C34725-FFA7-419E-A721-4B8403CCC7AB}" destId="{846FAC43-C8D1-4C0C-A3EB-227F47E4E052}" srcOrd="1" destOrd="0" presId="urn:microsoft.com/office/officeart/2008/layout/LinedList"/>
    <dgm:cxn modelId="{AB26BB2B-95F6-4F05-9C7F-F818054A0235}" type="presParOf" srcId="{31F100EF-A8C9-4E9A-836A-FC8F006BC0DD}" destId="{E7BD4A09-1C76-42DE-B58E-1CC1CC41BE7E}" srcOrd="4" destOrd="0" presId="urn:microsoft.com/office/officeart/2008/layout/LinedList"/>
    <dgm:cxn modelId="{8E9D5273-1FD4-47A6-9629-0701C3E0DAF2}" type="presParOf" srcId="{31F100EF-A8C9-4E9A-836A-FC8F006BC0DD}" destId="{C4D16033-9467-4B95-AB1B-49AB3671BE0E}" srcOrd="5" destOrd="0" presId="urn:microsoft.com/office/officeart/2008/layout/LinedList"/>
    <dgm:cxn modelId="{97468C47-4F0F-4E4B-AB2A-46EA5A7D859D}" type="presParOf" srcId="{C4D16033-9467-4B95-AB1B-49AB3671BE0E}" destId="{44F51C9B-536B-4BF2-BA0A-162BE0EF41B2}" srcOrd="0" destOrd="0" presId="urn:microsoft.com/office/officeart/2008/layout/LinedList"/>
    <dgm:cxn modelId="{C6F4C041-8392-4FA6-BF35-0F120750E244}" type="presParOf" srcId="{C4D16033-9467-4B95-AB1B-49AB3671BE0E}" destId="{0190337E-6CD3-4BA0-B093-68CFD1BF2B98}" srcOrd="1" destOrd="0" presId="urn:microsoft.com/office/officeart/2008/layout/LinedList"/>
    <dgm:cxn modelId="{00FDF742-97F9-4F02-AA6E-BF71DED6A8CF}" type="presParOf" srcId="{31F100EF-A8C9-4E9A-836A-FC8F006BC0DD}" destId="{281EC4C0-733C-480A-8FC1-8F2DD76C2A0C}" srcOrd="6" destOrd="0" presId="urn:microsoft.com/office/officeart/2008/layout/LinedList"/>
    <dgm:cxn modelId="{2472E361-A987-4089-BC0B-8F869DEE2F46}" type="presParOf" srcId="{31F100EF-A8C9-4E9A-836A-FC8F006BC0DD}" destId="{6925EC77-9793-418F-A997-93FCFB67EC28}" srcOrd="7" destOrd="0" presId="urn:microsoft.com/office/officeart/2008/layout/LinedList"/>
    <dgm:cxn modelId="{D58A862A-8E2B-40DB-8082-E6D2EF7E821D}" type="presParOf" srcId="{6925EC77-9793-418F-A997-93FCFB67EC28}" destId="{39F0B691-74A8-46B5-884E-C548D3A7E164}" srcOrd="0" destOrd="0" presId="urn:microsoft.com/office/officeart/2008/layout/LinedList"/>
    <dgm:cxn modelId="{0A7344B3-C07D-4719-AE8F-681DEAF0D7B5}" type="presParOf" srcId="{6925EC77-9793-418F-A997-93FCFB67EC28}" destId="{743050BB-E1AB-4DFB-A2FC-CC46A8856731}" srcOrd="1" destOrd="0" presId="urn:microsoft.com/office/officeart/2008/layout/LinedList"/>
    <dgm:cxn modelId="{D91E20DF-C15E-48C5-A624-54A0FC20C42D}" type="presParOf" srcId="{31F100EF-A8C9-4E9A-836A-FC8F006BC0DD}" destId="{3EDFF904-BBAF-4CDF-B0A5-AAF52353B517}" srcOrd="8" destOrd="0" presId="urn:microsoft.com/office/officeart/2008/layout/LinedList"/>
    <dgm:cxn modelId="{536EAE92-ED71-4C3B-B59F-615982AD49B5}" type="presParOf" srcId="{31F100EF-A8C9-4E9A-836A-FC8F006BC0DD}" destId="{FFA95EEE-58AB-421A-A83F-2ACFC0BF00D5}" srcOrd="9" destOrd="0" presId="urn:microsoft.com/office/officeart/2008/layout/LinedList"/>
    <dgm:cxn modelId="{49EA4EBD-2903-46F3-B8AB-56C169F642AE}" type="presParOf" srcId="{FFA95EEE-58AB-421A-A83F-2ACFC0BF00D5}" destId="{CF8ED3DA-C939-43FF-AE3E-F8424A7D71CB}" srcOrd="0" destOrd="0" presId="urn:microsoft.com/office/officeart/2008/layout/LinedList"/>
    <dgm:cxn modelId="{8C63B90A-7B80-4D29-9B1E-8D4FC817843D}" type="presParOf" srcId="{FFA95EEE-58AB-421A-A83F-2ACFC0BF00D5}" destId="{0CA0DBE2-B6D9-48F2-BC2F-EA7BF967CB9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28FF1A-18C3-4BAF-A4B8-555B4EB2A312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39134B9-8D6E-470A-A39A-98ECA7939BFF}">
      <dgm:prSet/>
      <dgm:spPr/>
      <dgm:t>
        <a:bodyPr/>
        <a:lstStyle/>
        <a:p>
          <a:r>
            <a:rPr lang="nl-NL" b="1" noProof="0" dirty="0"/>
            <a:t>Dinsdag </a:t>
          </a:r>
        </a:p>
        <a:p>
          <a:r>
            <a:rPr lang="nl-NL" b="0" noProof="0" dirty="0"/>
            <a:t>Deadline LA 4 | H3 document verantwoording</a:t>
          </a:r>
        </a:p>
      </dgm:t>
    </dgm:pt>
    <dgm:pt modelId="{704E7CB3-0970-4ADB-90C8-102BFC4972BD}" type="parTrans" cxnId="{7527BE41-4C71-4039-A0DD-538307D6E009}">
      <dgm:prSet/>
      <dgm:spPr/>
      <dgm:t>
        <a:bodyPr/>
        <a:lstStyle/>
        <a:p>
          <a:endParaRPr lang="nl-NL" noProof="0" dirty="0"/>
        </a:p>
      </dgm:t>
    </dgm:pt>
    <dgm:pt modelId="{A7DD7D41-EB03-4D7D-8CCC-7AEC53A9DF77}" type="sibTrans" cxnId="{7527BE41-4C71-4039-A0DD-538307D6E009}">
      <dgm:prSet/>
      <dgm:spPr/>
      <dgm:t>
        <a:bodyPr/>
        <a:lstStyle/>
        <a:p>
          <a:endParaRPr lang="nl-NL" noProof="0" dirty="0"/>
        </a:p>
      </dgm:t>
    </dgm:pt>
    <dgm:pt modelId="{851DC2E9-0FD9-4619-A887-9F20A4B98AB3}">
      <dgm:prSet/>
      <dgm:spPr/>
      <dgm:t>
        <a:bodyPr/>
        <a:lstStyle/>
        <a:p>
          <a:r>
            <a:rPr lang="nl-NL" b="1" noProof="0" dirty="0"/>
            <a:t>Woensdag</a:t>
          </a:r>
        </a:p>
        <a:p>
          <a:r>
            <a:rPr lang="nl-NL" b="0" noProof="0" dirty="0"/>
            <a:t>Workshops op aanvraag</a:t>
          </a:r>
        </a:p>
      </dgm:t>
    </dgm:pt>
    <dgm:pt modelId="{012F7222-F6F1-4866-B345-DCBD66020FF7}" type="parTrans" cxnId="{3E59D86D-72E5-4419-8671-5E8EB869BAAB}">
      <dgm:prSet/>
      <dgm:spPr/>
      <dgm:t>
        <a:bodyPr/>
        <a:lstStyle/>
        <a:p>
          <a:endParaRPr lang="nl-NL" noProof="0" dirty="0"/>
        </a:p>
      </dgm:t>
    </dgm:pt>
    <dgm:pt modelId="{67FC12B4-A7E0-4596-991E-D927D614B860}" type="sibTrans" cxnId="{3E59D86D-72E5-4419-8671-5E8EB869BAAB}">
      <dgm:prSet/>
      <dgm:spPr/>
      <dgm:t>
        <a:bodyPr/>
        <a:lstStyle/>
        <a:p>
          <a:endParaRPr lang="nl-NL" noProof="0" dirty="0"/>
        </a:p>
      </dgm:t>
    </dgm:pt>
    <dgm:pt modelId="{7D317671-4C2F-48F9-A43C-AC836EDBAC8C}">
      <dgm:prSet/>
      <dgm:spPr/>
      <dgm:t>
        <a:bodyPr/>
        <a:lstStyle/>
        <a:p>
          <a:r>
            <a:rPr lang="nl-NL" b="1" noProof="0" dirty="0"/>
            <a:t>Donderdag</a:t>
          </a:r>
        </a:p>
        <a:p>
          <a:r>
            <a:rPr lang="nl-NL" b="0" noProof="0" dirty="0"/>
            <a:t>Feedback friends LA 3 expert </a:t>
          </a:r>
        </a:p>
      </dgm:t>
    </dgm:pt>
    <dgm:pt modelId="{C6DEDFDA-AF40-43FC-AEBD-49A1BF84BBF7}" type="parTrans" cxnId="{9AAFE435-2BB2-4B5F-9BAF-60CFB52ECA5F}">
      <dgm:prSet/>
      <dgm:spPr/>
      <dgm:t>
        <a:bodyPr/>
        <a:lstStyle/>
        <a:p>
          <a:endParaRPr lang="nl-NL" noProof="0" dirty="0"/>
        </a:p>
      </dgm:t>
    </dgm:pt>
    <dgm:pt modelId="{FF79E6AD-AC1A-41E6-9634-A214D640279F}" type="sibTrans" cxnId="{9AAFE435-2BB2-4B5F-9BAF-60CFB52ECA5F}">
      <dgm:prSet/>
      <dgm:spPr/>
      <dgm:t>
        <a:bodyPr/>
        <a:lstStyle/>
        <a:p>
          <a:endParaRPr lang="nl-NL" noProof="0" dirty="0"/>
        </a:p>
      </dgm:t>
    </dgm:pt>
    <dgm:pt modelId="{0909C4D2-4D06-4424-9CCF-6A2A38366F4A}">
      <dgm:prSet/>
      <dgm:spPr/>
      <dgm:t>
        <a:bodyPr/>
        <a:lstStyle/>
        <a:p>
          <a:r>
            <a:rPr lang="nl-NL" b="1" noProof="0" dirty="0"/>
            <a:t>Vrijdag </a:t>
          </a:r>
        </a:p>
        <a:p>
          <a:r>
            <a:rPr lang="nl-NL" b="0" noProof="0" dirty="0"/>
            <a:t>Feedback friends </a:t>
          </a:r>
          <a:r>
            <a:rPr lang="nl-NL" b="0" strike="noStrike" noProof="0" dirty="0"/>
            <a:t>LA 4 | w</a:t>
          </a:r>
          <a:r>
            <a:rPr lang="nl-NL" b="0" noProof="0" dirty="0"/>
            <a:t>orkshops op aanvraag</a:t>
          </a:r>
          <a:endParaRPr lang="nl-NL" b="0" strike="noStrike" noProof="0" dirty="0"/>
        </a:p>
      </dgm:t>
    </dgm:pt>
    <dgm:pt modelId="{81757FF9-0B5F-41AD-8F73-28C1DB7456F3}" type="parTrans" cxnId="{40A992F7-B7FE-4102-ACF6-4DCB68D4021A}">
      <dgm:prSet/>
      <dgm:spPr/>
      <dgm:t>
        <a:bodyPr/>
        <a:lstStyle/>
        <a:p>
          <a:endParaRPr lang="nl-NL" noProof="0" dirty="0"/>
        </a:p>
      </dgm:t>
    </dgm:pt>
    <dgm:pt modelId="{D3EF9E20-97E6-4FB7-B072-D651F2C10D36}" type="sibTrans" cxnId="{40A992F7-B7FE-4102-ACF6-4DCB68D4021A}">
      <dgm:prSet/>
      <dgm:spPr/>
      <dgm:t>
        <a:bodyPr/>
        <a:lstStyle/>
        <a:p>
          <a:endParaRPr lang="nl-NL" noProof="0" dirty="0"/>
        </a:p>
      </dgm:t>
    </dgm:pt>
    <dgm:pt modelId="{9F4791AA-278E-47AE-A569-32AE4291BD05}">
      <dgm:prSet/>
      <dgm:spPr/>
      <dgm:t>
        <a:bodyPr/>
        <a:lstStyle/>
        <a:p>
          <a:endParaRPr lang="nl-NL" noProof="0" dirty="0"/>
        </a:p>
      </dgm:t>
    </dgm:pt>
    <dgm:pt modelId="{7906E91A-B79D-4425-9384-CD183537DDD6}" type="sibTrans" cxnId="{C600D463-769F-42DB-9A8B-16DEA02C0184}">
      <dgm:prSet/>
      <dgm:spPr/>
      <dgm:t>
        <a:bodyPr/>
        <a:lstStyle/>
        <a:p>
          <a:endParaRPr lang="nl-NL" noProof="0" dirty="0"/>
        </a:p>
      </dgm:t>
    </dgm:pt>
    <dgm:pt modelId="{D45CD1A2-9429-43E9-BF93-5548C7D32D64}" type="parTrans" cxnId="{C600D463-769F-42DB-9A8B-16DEA02C0184}">
      <dgm:prSet/>
      <dgm:spPr/>
      <dgm:t>
        <a:bodyPr/>
        <a:lstStyle/>
        <a:p>
          <a:endParaRPr lang="nl-NL" noProof="0" dirty="0"/>
        </a:p>
      </dgm:t>
    </dgm:pt>
    <dgm:pt modelId="{31F100EF-A8C9-4E9A-836A-FC8F006BC0DD}" type="pres">
      <dgm:prSet presAssocID="{5228FF1A-18C3-4BAF-A4B8-555B4EB2A312}" presName="vert0" presStyleCnt="0">
        <dgm:presLayoutVars>
          <dgm:dir/>
          <dgm:animOne val="branch"/>
          <dgm:animLvl val="lvl"/>
        </dgm:presLayoutVars>
      </dgm:prSet>
      <dgm:spPr/>
    </dgm:pt>
    <dgm:pt modelId="{294A2A94-10A1-492F-8B41-2BD1221A984A}" type="pres">
      <dgm:prSet presAssocID="{D39134B9-8D6E-470A-A39A-98ECA7939BFF}" presName="thickLine" presStyleLbl="alignNode1" presStyleIdx="0" presStyleCnt="5"/>
      <dgm:spPr/>
    </dgm:pt>
    <dgm:pt modelId="{98A40C05-F6B8-4B89-A6C1-E660D9D9FE65}" type="pres">
      <dgm:prSet presAssocID="{D39134B9-8D6E-470A-A39A-98ECA7939BFF}" presName="horz1" presStyleCnt="0"/>
      <dgm:spPr/>
    </dgm:pt>
    <dgm:pt modelId="{9FDB92B5-196B-40D0-A6C9-C7512520F4EC}" type="pres">
      <dgm:prSet presAssocID="{D39134B9-8D6E-470A-A39A-98ECA7939BFF}" presName="tx1" presStyleLbl="revTx" presStyleIdx="0" presStyleCnt="5"/>
      <dgm:spPr/>
    </dgm:pt>
    <dgm:pt modelId="{2959052C-6A60-42BE-BFDC-07DE1F6F079F}" type="pres">
      <dgm:prSet presAssocID="{D39134B9-8D6E-470A-A39A-98ECA7939BFF}" presName="vert1" presStyleCnt="0"/>
      <dgm:spPr/>
    </dgm:pt>
    <dgm:pt modelId="{AECCF322-C8C9-4658-A6C7-C1846B172F16}" type="pres">
      <dgm:prSet presAssocID="{851DC2E9-0FD9-4619-A887-9F20A4B98AB3}" presName="thickLine" presStyleLbl="alignNode1" presStyleIdx="1" presStyleCnt="5"/>
      <dgm:spPr/>
    </dgm:pt>
    <dgm:pt modelId="{58C34725-FFA7-419E-A721-4B8403CCC7AB}" type="pres">
      <dgm:prSet presAssocID="{851DC2E9-0FD9-4619-A887-9F20A4B98AB3}" presName="horz1" presStyleCnt="0"/>
      <dgm:spPr/>
    </dgm:pt>
    <dgm:pt modelId="{5577A114-5335-43E3-A482-01A587053D8F}" type="pres">
      <dgm:prSet presAssocID="{851DC2E9-0FD9-4619-A887-9F20A4B98AB3}" presName="tx1" presStyleLbl="revTx" presStyleIdx="1" presStyleCnt="5"/>
      <dgm:spPr/>
    </dgm:pt>
    <dgm:pt modelId="{846FAC43-C8D1-4C0C-A3EB-227F47E4E052}" type="pres">
      <dgm:prSet presAssocID="{851DC2E9-0FD9-4619-A887-9F20A4B98AB3}" presName="vert1" presStyleCnt="0"/>
      <dgm:spPr/>
    </dgm:pt>
    <dgm:pt modelId="{E7BD4A09-1C76-42DE-B58E-1CC1CC41BE7E}" type="pres">
      <dgm:prSet presAssocID="{7D317671-4C2F-48F9-A43C-AC836EDBAC8C}" presName="thickLine" presStyleLbl="alignNode1" presStyleIdx="2" presStyleCnt="5"/>
      <dgm:spPr/>
    </dgm:pt>
    <dgm:pt modelId="{C4D16033-9467-4B95-AB1B-49AB3671BE0E}" type="pres">
      <dgm:prSet presAssocID="{7D317671-4C2F-48F9-A43C-AC836EDBAC8C}" presName="horz1" presStyleCnt="0"/>
      <dgm:spPr/>
    </dgm:pt>
    <dgm:pt modelId="{44F51C9B-536B-4BF2-BA0A-162BE0EF41B2}" type="pres">
      <dgm:prSet presAssocID="{7D317671-4C2F-48F9-A43C-AC836EDBAC8C}" presName="tx1" presStyleLbl="revTx" presStyleIdx="2" presStyleCnt="5"/>
      <dgm:spPr/>
    </dgm:pt>
    <dgm:pt modelId="{0190337E-6CD3-4BA0-B093-68CFD1BF2B98}" type="pres">
      <dgm:prSet presAssocID="{7D317671-4C2F-48F9-A43C-AC836EDBAC8C}" presName="vert1" presStyleCnt="0"/>
      <dgm:spPr/>
    </dgm:pt>
    <dgm:pt modelId="{281EC4C0-733C-480A-8FC1-8F2DD76C2A0C}" type="pres">
      <dgm:prSet presAssocID="{0909C4D2-4D06-4424-9CCF-6A2A38366F4A}" presName="thickLine" presStyleLbl="alignNode1" presStyleIdx="3" presStyleCnt="5"/>
      <dgm:spPr/>
    </dgm:pt>
    <dgm:pt modelId="{6925EC77-9793-418F-A997-93FCFB67EC28}" type="pres">
      <dgm:prSet presAssocID="{0909C4D2-4D06-4424-9CCF-6A2A38366F4A}" presName="horz1" presStyleCnt="0"/>
      <dgm:spPr/>
    </dgm:pt>
    <dgm:pt modelId="{39F0B691-74A8-46B5-884E-C548D3A7E164}" type="pres">
      <dgm:prSet presAssocID="{0909C4D2-4D06-4424-9CCF-6A2A38366F4A}" presName="tx1" presStyleLbl="revTx" presStyleIdx="3" presStyleCnt="5"/>
      <dgm:spPr/>
    </dgm:pt>
    <dgm:pt modelId="{743050BB-E1AB-4DFB-A2FC-CC46A8856731}" type="pres">
      <dgm:prSet presAssocID="{0909C4D2-4D06-4424-9CCF-6A2A38366F4A}" presName="vert1" presStyleCnt="0"/>
      <dgm:spPr/>
    </dgm:pt>
    <dgm:pt modelId="{3EDFF904-BBAF-4CDF-B0A5-AAF52353B517}" type="pres">
      <dgm:prSet presAssocID="{9F4791AA-278E-47AE-A569-32AE4291BD05}" presName="thickLine" presStyleLbl="alignNode1" presStyleIdx="4" presStyleCnt="5"/>
      <dgm:spPr/>
    </dgm:pt>
    <dgm:pt modelId="{FFA95EEE-58AB-421A-A83F-2ACFC0BF00D5}" type="pres">
      <dgm:prSet presAssocID="{9F4791AA-278E-47AE-A569-32AE4291BD05}" presName="horz1" presStyleCnt="0"/>
      <dgm:spPr/>
    </dgm:pt>
    <dgm:pt modelId="{CF8ED3DA-C939-43FF-AE3E-F8424A7D71CB}" type="pres">
      <dgm:prSet presAssocID="{9F4791AA-278E-47AE-A569-32AE4291BD05}" presName="tx1" presStyleLbl="revTx" presStyleIdx="4" presStyleCnt="5"/>
      <dgm:spPr/>
    </dgm:pt>
    <dgm:pt modelId="{0CA0DBE2-B6D9-48F2-BC2F-EA7BF967CB9C}" type="pres">
      <dgm:prSet presAssocID="{9F4791AA-278E-47AE-A569-32AE4291BD05}" presName="vert1" presStyleCnt="0"/>
      <dgm:spPr/>
    </dgm:pt>
  </dgm:ptLst>
  <dgm:cxnLst>
    <dgm:cxn modelId="{79E0D122-BCE4-442D-A829-9A0EC89678EC}" type="presOf" srcId="{D39134B9-8D6E-470A-A39A-98ECA7939BFF}" destId="{9FDB92B5-196B-40D0-A6C9-C7512520F4EC}" srcOrd="0" destOrd="0" presId="urn:microsoft.com/office/officeart/2008/layout/LinedList"/>
    <dgm:cxn modelId="{F380632E-C342-4A76-A92E-F11F7039D8C1}" type="presOf" srcId="{0909C4D2-4D06-4424-9CCF-6A2A38366F4A}" destId="{39F0B691-74A8-46B5-884E-C548D3A7E164}" srcOrd="0" destOrd="0" presId="urn:microsoft.com/office/officeart/2008/layout/LinedList"/>
    <dgm:cxn modelId="{9AAFE435-2BB2-4B5F-9BAF-60CFB52ECA5F}" srcId="{5228FF1A-18C3-4BAF-A4B8-555B4EB2A312}" destId="{7D317671-4C2F-48F9-A43C-AC836EDBAC8C}" srcOrd="2" destOrd="0" parTransId="{C6DEDFDA-AF40-43FC-AEBD-49A1BF84BBF7}" sibTransId="{FF79E6AD-AC1A-41E6-9634-A214D640279F}"/>
    <dgm:cxn modelId="{7527BE41-4C71-4039-A0DD-538307D6E009}" srcId="{5228FF1A-18C3-4BAF-A4B8-555B4EB2A312}" destId="{D39134B9-8D6E-470A-A39A-98ECA7939BFF}" srcOrd="0" destOrd="0" parTransId="{704E7CB3-0970-4ADB-90C8-102BFC4972BD}" sibTransId="{A7DD7D41-EB03-4D7D-8CCC-7AEC53A9DF77}"/>
    <dgm:cxn modelId="{C600D463-769F-42DB-9A8B-16DEA02C0184}" srcId="{5228FF1A-18C3-4BAF-A4B8-555B4EB2A312}" destId="{9F4791AA-278E-47AE-A569-32AE4291BD05}" srcOrd="4" destOrd="0" parTransId="{D45CD1A2-9429-43E9-BF93-5548C7D32D64}" sibTransId="{7906E91A-B79D-4425-9384-CD183537DDD6}"/>
    <dgm:cxn modelId="{3E59D86D-72E5-4419-8671-5E8EB869BAAB}" srcId="{5228FF1A-18C3-4BAF-A4B8-555B4EB2A312}" destId="{851DC2E9-0FD9-4619-A887-9F20A4B98AB3}" srcOrd="1" destOrd="0" parTransId="{012F7222-F6F1-4866-B345-DCBD66020FF7}" sibTransId="{67FC12B4-A7E0-4596-991E-D927D614B860}"/>
    <dgm:cxn modelId="{EC839B92-FA18-4E6A-B96F-B4004CEA25F8}" type="presOf" srcId="{5228FF1A-18C3-4BAF-A4B8-555B4EB2A312}" destId="{31F100EF-A8C9-4E9A-836A-FC8F006BC0DD}" srcOrd="0" destOrd="0" presId="urn:microsoft.com/office/officeart/2008/layout/LinedList"/>
    <dgm:cxn modelId="{36D427BC-0E06-42AE-A82F-AC333B361638}" type="presOf" srcId="{9F4791AA-278E-47AE-A569-32AE4291BD05}" destId="{CF8ED3DA-C939-43FF-AE3E-F8424A7D71CB}" srcOrd="0" destOrd="0" presId="urn:microsoft.com/office/officeart/2008/layout/LinedList"/>
    <dgm:cxn modelId="{3B646BC4-B87C-48FF-9B0E-9AC45B5399D8}" type="presOf" srcId="{7D317671-4C2F-48F9-A43C-AC836EDBAC8C}" destId="{44F51C9B-536B-4BF2-BA0A-162BE0EF41B2}" srcOrd="0" destOrd="0" presId="urn:microsoft.com/office/officeart/2008/layout/LinedList"/>
    <dgm:cxn modelId="{8BBFB2D3-3091-4506-B6B6-2357CA355A2B}" type="presOf" srcId="{851DC2E9-0FD9-4619-A887-9F20A4B98AB3}" destId="{5577A114-5335-43E3-A482-01A587053D8F}" srcOrd="0" destOrd="0" presId="urn:microsoft.com/office/officeart/2008/layout/LinedList"/>
    <dgm:cxn modelId="{40A992F7-B7FE-4102-ACF6-4DCB68D4021A}" srcId="{5228FF1A-18C3-4BAF-A4B8-555B4EB2A312}" destId="{0909C4D2-4D06-4424-9CCF-6A2A38366F4A}" srcOrd="3" destOrd="0" parTransId="{81757FF9-0B5F-41AD-8F73-28C1DB7456F3}" sibTransId="{D3EF9E20-97E6-4FB7-B072-D651F2C10D36}"/>
    <dgm:cxn modelId="{BB98A376-AF84-4B55-A076-09F5EA251922}" type="presParOf" srcId="{31F100EF-A8C9-4E9A-836A-FC8F006BC0DD}" destId="{294A2A94-10A1-492F-8B41-2BD1221A984A}" srcOrd="0" destOrd="0" presId="urn:microsoft.com/office/officeart/2008/layout/LinedList"/>
    <dgm:cxn modelId="{A153FC1C-8211-4A10-8F67-C27C5E42F24D}" type="presParOf" srcId="{31F100EF-A8C9-4E9A-836A-FC8F006BC0DD}" destId="{98A40C05-F6B8-4B89-A6C1-E660D9D9FE65}" srcOrd="1" destOrd="0" presId="urn:microsoft.com/office/officeart/2008/layout/LinedList"/>
    <dgm:cxn modelId="{AAD85F70-8725-4D0D-B46B-59FBB7A0A9AA}" type="presParOf" srcId="{98A40C05-F6B8-4B89-A6C1-E660D9D9FE65}" destId="{9FDB92B5-196B-40D0-A6C9-C7512520F4EC}" srcOrd="0" destOrd="0" presId="urn:microsoft.com/office/officeart/2008/layout/LinedList"/>
    <dgm:cxn modelId="{48BF841F-231C-4746-9CE1-F24091758C02}" type="presParOf" srcId="{98A40C05-F6B8-4B89-A6C1-E660D9D9FE65}" destId="{2959052C-6A60-42BE-BFDC-07DE1F6F079F}" srcOrd="1" destOrd="0" presId="urn:microsoft.com/office/officeart/2008/layout/LinedList"/>
    <dgm:cxn modelId="{FB505FF2-547B-4DB2-9C9F-5B416F61AD7C}" type="presParOf" srcId="{31F100EF-A8C9-4E9A-836A-FC8F006BC0DD}" destId="{AECCF322-C8C9-4658-A6C7-C1846B172F16}" srcOrd="2" destOrd="0" presId="urn:microsoft.com/office/officeart/2008/layout/LinedList"/>
    <dgm:cxn modelId="{CE69E4A8-B162-4316-86D1-07F149086204}" type="presParOf" srcId="{31F100EF-A8C9-4E9A-836A-FC8F006BC0DD}" destId="{58C34725-FFA7-419E-A721-4B8403CCC7AB}" srcOrd="3" destOrd="0" presId="urn:microsoft.com/office/officeart/2008/layout/LinedList"/>
    <dgm:cxn modelId="{183FADAB-1ACB-4A6D-BEE1-CDD323EBF6A1}" type="presParOf" srcId="{58C34725-FFA7-419E-A721-4B8403CCC7AB}" destId="{5577A114-5335-43E3-A482-01A587053D8F}" srcOrd="0" destOrd="0" presId="urn:microsoft.com/office/officeart/2008/layout/LinedList"/>
    <dgm:cxn modelId="{834710C2-D9F1-4D10-B5DE-D25DF24F1AD9}" type="presParOf" srcId="{58C34725-FFA7-419E-A721-4B8403CCC7AB}" destId="{846FAC43-C8D1-4C0C-A3EB-227F47E4E052}" srcOrd="1" destOrd="0" presId="urn:microsoft.com/office/officeart/2008/layout/LinedList"/>
    <dgm:cxn modelId="{AB26BB2B-95F6-4F05-9C7F-F818054A0235}" type="presParOf" srcId="{31F100EF-A8C9-4E9A-836A-FC8F006BC0DD}" destId="{E7BD4A09-1C76-42DE-B58E-1CC1CC41BE7E}" srcOrd="4" destOrd="0" presId="urn:microsoft.com/office/officeart/2008/layout/LinedList"/>
    <dgm:cxn modelId="{8E9D5273-1FD4-47A6-9629-0701C3E0DAF2}" type="presParOf" srcId="{31F100EF-A8C9-4E9A-836A-FC8F006BC0DD}" destId="{C4D16033-9467-4B95-AB1B-49AB3671BE0E}" srcOrd="5" destOrd="0" presId="urn:microsoft.com/office/officeart/2008/layout/LinedList"/>
    <dgm:cxn modelId="{97468C47-4F0F-4E4B-AB2A-46EA5A7D859D}" type="presParOf" srcId="{C4D16033-9467-4B95-AB1B-49AB3671BE0E}" destId="{44F51C9B-536B-4BF2-BA0A-162BE0EF41B2}" srcOrd="0" destOrd="0" presId="urn:microsoft.com/office/officeart/2008/layout/LinedList"/>
    <dgm:cxn modelId="{C6F4C041-8392-4FA6-BF35-0F120750E244}" type="presParOf" srcId="{C4D16033-9467-4B95-AB1B-49AB3671BE0E}" destId="{0190337E-6CD3-4BA0-B093-68CFD1BF2B98}" srcOrd="1" destOrd="0" presId="urn:microsoft.com/office/officeart/2008/layout/LinedList"/>
    <dgm:cxn modelId="{00FDF742-97F9-4F02-AA6E-BF71DED6A8CF}" type="presParOf" srcId="{31F100EF-A8C9-4E9A-836A-FC8F006BC0DD}" destId="{281EC4C0-733C-480A-8FC1-8F2DD76C2A0C}" srcOrd="6" destOrd="0" presId="urn:microsoft.com/office/officeart/2008/layout/LinedList"/>
    <dgm:cxn modelId="{2472E361-A987-4089-BC0B-8F869DEE2F46}" type="presParOf" srcId="{31F100EF-A8C9-4E9A-836A-FC8F006BC0DD}" destId="{6925EC77-9793-418F-A997-93FCFB67EC28}" srcOrd="7" destOrd="0" presId="urn:microsoft.com/office/officeart/2008/layout/LinedList"/>
    <dgm:cxn modelId="{D58A862A-8E2B-40DB-8082-E6D2EF7E821D}" type="presParOf" srcId="{6925EC77-9793-418F-A997-93FCFB67EC28}" destId="{39F0B691-74A8-46B5-884E-C548D3A7E164}" srcOrd="0" destOrd="0" presId="urn:microsoft.com/office/officeart/2008/layout/LinedList"/>
    <dgm:cxn modelId="{0A7344B3-C07D-4719-AE8F-681DEAF0D7B5}" type="presParOf" srcId="{6925EC77-9793-418F-A997-93FCFB67EC28}" destId="{743050BB-E1AB-4DFB-A2FC-CC46A8856731}" srcOrd="1" destOrd="0" presId="urn:microsoft.com/office/officeart/2008/layout/LinedList"/>
    <dgm:cxn modelId="{D91E20DF-C15E-48C5-A624-54A0FC20C42D}" type="presParOf" srcId="{31F100EF-A8C9-4E9A-836A-FC8F006BC0DD}" destId="{3EDFF904-BBAF-4CDF-B0A5-AAF52353B517}" srcOrd="8" destOrd="0" presId="urn:microsoft.com/office/officeart/2008/layout/LinedList"/>
    <dgm:cxn modelId="{536EAE92-ED71-4C3B-B59F-615982AD49B5}" type="presParOf" srcId="{31F100EF-A8C9-4E9A-836A-FC8F006BC0DD}" destId="{FFA95EEE-58AB-421A-A83F-2ACFC0BF00D5}" srcOrd="9" destOrd="0" presId="urn:microsoft.com/office/officeart/2008/layout/LinedList"/>
    <dgm:cxn modelId="{49EA4EBD-2903-46F3-B8AB-56C169F642AE}" type="presParOf" srcId="{FFA95EEE-58AB-421A-A83F-2ACFC0BF00D5}" destId="{CF8ED3DA-C939-43FF-AE3E-F8424A7D71CB}" srcOrd="0" destOrd="0" presId="urn:microsoft.com/office/officeart/2008/layout/LinedList"/>
    <dgm:cxn modelId="{8C63B90A-7B80-4D29-9B1E-8D4FC817843D}" type="presParOf" srcId="{FFA95EEE-58AB-421A-A83F-2ACFC0BF00D5}" destId="{0CA0DBE2-B6D9-48F2-BC2F-EA7BF967CB9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4A2A94-10A1-492F-8B41-2BD1221A984A}">
      <dsp:nvSpPr>
        <dsp:cNvPr id="0" name=""/>
        <dsp:cNvSpPr/>
      </dsp:nvSpPr>
      <dsp:spPr>
        <a:xfrm>
          <a:off x="0" y="666"/>
          <a:ext cx="74523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DB92B5-196B-40D0-A6C9-C7512520F4EC}">
      <dsp:nvSpPr>
        <dsp:cNvPr id="0" name=""/>
        <dsp:cNvSpPr/>
      </dsp:nvSpPr>
      <dsp:spPr>
        <a:xfrm>
          <a:off x="0" y="666"/>
          <a:ext cx="7452360" cy="109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b="1" kern="1200" noProof="0" dirty="0"/>
            <a:t>Dinsdag 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b="0" kern="1200" noProof="0" dirty="0"/>
            <a:t>Oefening financiën</a:t>
          </a:r>
        </a:p>
      </dsp:txBody>
      <dsp:txXfrm>
        <a:off x="0" y="666"/>
        <a:ext cx="7452360" cy="1091674"/>
      </dsp:txXfrm>
    </dsp:sp>
    <dsp:sp modelId="{AECCF322-C8C9-4658-A6C7-C1846B172F16}">
      <dsp:nvSpPr>
        <dsp:cNvPr id="0" name=""/>
        <dsp:cNvSpPr/>
      </dsp:nvSpPr>
      <dsp:spPr>
        <a:xfrm>
          <a:off x="0" y="1092341"/>
          <a:ext cx="74523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77A114-5335-43E3-A482-01A587053D8F}">
      <dsp:nvSpPr>
        <dsp:cNvPr id="0" name=""/>
        <dsp:cNvSpPr/>
      </dsp:nvSpPr>
      <dsp:spPr>
        <a:xfrm>
          <a:off x="0" y="1092341"/>
          <a:ext cx="7452360" cy="109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b="1" kern="1200" noProof="0" dirty="0"/>
            <a:t>Woensdag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b="0" kern="1200" noProof="0" dirty="0"/>
            <a:t>Best </a:t>
          </a:r>
          <a:r>
            <a:rPr lang="nl-NL" sz="2300" b="0" kern="1200" noProof="0" dirty="0" err="1"/>
            <a:t>Practice</a:t>
          </a:r>
          <a:r>
            <a:rPr lang="nl-NL" sz="2300" b="0" kern="1200" noProof="0" dirty="0"/>
            <a:t> deel 1 | Workshop </a:t>
          </a:r>
          <a:r>
            <a:rPr lang="nl-NL" sz="2300" b="0" kern="1200" noProof="0" dirty="0" err="1"/>
            <a:t>Biomimicry</a:t>
          </a:r>
          <a:endParaRPr lang="nl-NL" sz="2300" b="0" kern="1200" noProof="0" dirty="0"/>
        </a:p>
      </dsp:txBody>
      <dsp:txXfrm>
        <a:off x="0" y="1092341"/>
        <a:ext cx="7452360" cy="1091674"/>
      </dsp:txXfrm>
    </dsp:sp>
    <dsp:sp modelId="{E7BD4A09-1C76-42DE-B58E-1CC1CC41BE7E}">
      <dsp:nvSpPr>
        <dsp:cNvPr id="0" name=""/>
        <dsp:cNvSpPr/>
      </dsp:nvSpPr>
      <dsp:spPr>
        <a:xfrm>
          <a:off x="0" y="2184015"/>
          <a:ext cx="74523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F51C9B-536B-4BF2-BA0A-162BE0EF41B2}">
      <dsp:nvSpPr>
        <dsp:cNvPr id="0" name=""/>
        <dsp:cNvSpPr/>
      </dsp:nvSpPr>
      <dsp:spPr>
        <a:xfrm>
          <a:off x="0" y="2184015"/>
          <a:ext cx="7452360" cy="109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b="1" kern="1200" noProof="0" dirty="0"/>
            <a:t>Donderdag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b="0" kern="1200" noProof="0" dirty="0"/>
            <a:t>Expert</a:t>
          </a:r>
        </a:p>
      </dsp:txBody>
      <dsp:txXfrm>
        <a:off x="0" y="2184015"/>
        <a:ext cx="7452360" cy="1091674"/>
      </dsp:txXfrm>
    </dsp:sp>
    <dsp:sp modelId="{281EC4C0-733C-480A-8FC1-8F2DD76C2A0C}">
      <dsp:nvSpPr>
        <dsp:cNvPr id="0" name=""/>
        <dsp:cNvSpPr/>
      </dsp:nvSpPr>
      <dsp:spPr>
        <a:xfrm>
          <a:off x="0" y="3275690"/>
          <a:ext cx="74523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F0B691-74A8-46B5-884E-C548D3A7E164}">
      <dsp:nvSpPr>
        <dsp:cNvPr id="0" name=""/>
        <dsp:cNvSpPr/>
      </dsp:nvSpPr>
      <dsp:spPr>
        <a:xfrm>
          <a:off x="0" y="3275690"/>
          <a:ext cx="7452360" cy="109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b="1" kern="1200" noProof="0" dirty="0"/>
            <a:t>Vrijdag 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b="0" kern="1200" noProof="0" dirty="0"/>
            <a:t>Best </a:t>
          </a:r>
          <a:r>
            <a:rPr lang="nl-NL" sz="2300" b="0" kern="1200" noProof="0" dirty="0" err="1"/>
            <a:t>Practice</a:t>
          </a:r>
          <a:r>
            <a:rPr lang="nl-NL" sz="2300" b="0" kern="1200" noProof="0" dirty="0"/>
            <a:t> deel 2 | Workshop </a:t>
          </a:r>
          <a:r>
            <a:rPr lang="nl-NL" sz="2300" b="0" kern="1200" noProof="0" dirty="0" err="1"/>
            <a:t>Biomimicry</a:t>
          </a:r>
          <a:r>
            <a:rPr lang="nl-NL" sz="2300" b="0" kern="1200" noProof="0" dirty="0"/>
            <a:t> |Deadline LA 4</a:t>
          </a:r>
        </a:p>
      </dsp:txBody>
      <dsp:txXfrm>
        <a:off x="0" y="3275690"/>
        <a:ext cx="7452360" cy="1091674"/>
      </dsp:txXfrm>
    </dsp:sp>
    <dsp:sp modelId="{3EDFF904-BBAF-4CDF-B0A5-AAF52353B517}">
      <dsp:nvSpPr>
        <dsp:cNvPr id="0" name=""/>
        <dsp:cNvSpPr/>
      </dsp:nvSpPr>
      <dsp:spPr>
        <a:xfrm>
          <a:off x="0" y="4367364"/>
          <a:ext cx="74523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8ED3DA-C939-43FF-AE3E-F8424A7D71CB}">
      <dsp:nvSpPr>
        <dsp:cNvPr id="0" name=""/>
        <dsp:cNvSpPr/>
      </dsp:nvSpPr>
      <dsp:spPr>
        <a:xfrm>
          <a:off x="0" y="4367364"/>
          <a:ext cx="7452360" cy="109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2300" kern="1200" noProof="0" dirty="0"/>
        </a:p>
      </dsp:txBody>
      <dsp:txXfrm>
        <a:off x="0" y="4367364"/>
        <a:ext cx="7452360" cy="10916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4A2A94-10A1-492F-8B41-2BD1221A984A}">
      <dsp:nvSpPr>
        <dsp:cNvPr id="0" name=""/>
        <dsp:cNvSpPr/>
      </dsp:nvSpPr>
      <dsp:spPr>
        <a:xfrm>
          <a:off x="0" y="666"/>
          <a:ext cx="74523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DB92B5-196B-40D0-A6C9-C7512520F4EC}">
      <dsp:nvSpPr>
        <dsp:cNvPr id="0" name=""/>
        <dsp:cNvSpPr/>
      </dsp:nvSpPr>
      <dsp:spPr>
        <a:xfrm>
          <a:off x="0" y="666"/>
          <a:ext cx="7452360" cy="109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b="1" kern="1200" noProof="0" dirty="0"/>
            <a:t>Dinsdag 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b="0" kern="1200" noProof="0" dirty="0"/>
            <a:t>Oefening financiën</a:t>
          </a:r>
        </a:p>
      </dsp:txBody>
      <dsp:txXfrm>
        <a:off x="0" y="666"/>
        <a:ext cx="7452360" cy="1091674"/>
      </dsp:txXfrm>
    </dsp:sp>
    <dsp:sp modelId="{AECCF322-C8C9-4658-A6C7-C1846B172F16}">
      <dsp:nvSpPr>
        <dsp:cNvPr id="0" name=""/>
        <dsp:cNvSpPr/>
      </dsp:nvSpPr>
      <dsp:spPr>
        <a:xfrm>
          <a:off x="0" y="1092341"/>
          <a:ext cx="74523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77A114-5335-43E3-A482-01A587053D8F}">
      <dsp:nvSpPr>
        <dsp:cNvPr id="0" name=""/>
        <dsp:cNvSpPr/>
      </dsp:nvSpPr>
      <dsp:spPr>
        <a:xfrm>
          <a:off x="0" y="1092341"/>
          <a:ext cx="7452360" cy="109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b="1" kern="1200" noProof="0" dirty="0"/>
            <a:t>Woensdag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b="0" kern="1200" noProof="0" dirty="0"/>
            <a:t>Best </a:t>
          </a:r>
          <a:r>
            <a:rPr lang="nl-NL" sz="2300" b="0" kern="1200" noProof="0" dirty="0" err="1"/>
            <a:t>Practice</a:t>
          </a:r>
          <a:r>
            <a:rPr lang="nl-NL" sz="2300" b="0" kern="1200" noProof="0" dirty="0"/>
            <a:t> deel 1 | Workshop </a:t>
          </a:r>
          <a:r>
            <a:rPr lang="nl-NL" sz="2300" b="0" kern="1200" noProof="0" dirty="0" err="1"/>
            <a:t>Biomimicry</a:t>
          </a:r>
          <a:endParaRPr lang="nl-NL" sz="2300" b="0" kern="1200" noProof="0" dirty="0"/>
        </a:p>
      </dsp:txBody>
      <dsp:txXfrm>
        <a:off x="0" y="1092341"/>
        <a:ext cx="7452360" cy="1091674"/>
      </dsp:txXfrm>
    </dsp:sp>
    <dsp:sp modelId="{E7BD4A09-1C76-42DE-B58E-1CC1CC41BE7E}">
      <dsp:nvSpPr>
        <dsp:cNvPr id="0" name=""/>
        <dsp:cNvSpPr/>
      </dsp:nvSpPr>
      <dsp:spPr>
        <a:xfrm>
          <a:off x="0" y="2184015"/>
          <a:ext cx="74523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F51C9B-536B-4BF2-BA0A-162BE0EF41B2}">
      <dsp:nvSpPr>
        <dsp:cNvPr id="0" name=""/>
        <dsp:cNvSpPr/>
      </dsp:nvSpPr>
      <dsp:spPr>
        <a:xfrm>
          <a:off x="0" y="2184015"/>
          <a:ext cx="7452360" cy="109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b="1" kern="1200" noProof="0" dirty="0"/>
            <a:t>Donderdag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b="0" kern="1200" noProof="0" dirty="0"/>
            <a:t>Expert</a:t>
          </a:r>
        </a:p>
      </dsp:txBody>
      <dsp:txXfrm>
        <a:off x="0" y="2184015"/>
        <a:ext cx="7452360" cy="1091674"/>
      </dsp:txXfrm>
    </dsp:sp>
    <dsp:sp modelId="{281EC4C0-733C-480A-8FC1-8F2DD76C2A0C}">
      <dsp:nvSpPr>
        <dsp:cNvPr id="0" name=""/>
        <dsp:cNvSpPr/>
      </dsp:nvSpPr>
      <dsp:spPr>
        <a:xfrm>
          <a:off x="0" y="3275690"/>
          <a:ext cx="74523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F0B691-74A8-46B5-884E-C548D3A7E164}">
      <dsp:nvSpPr>
        <dsp:cNvPr id="0" name=""/>
        <dsp:cNvSpPr/>
      </dsp:nvSpPr>
      <dsp:spPr>
        <a:xfrm>
          <a:off x="0" y="3275690"/>
          <a:ext cx="7452360" cy="109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b="1" kern="1200" noProof="0" dirty="0"/>
            <a:t>Vrijdag 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b="0" kern="1200" noProof="0" dirty="0"/>
            <a:t>Best </a:t>
          </a:r>
          <a:r>
            <a:rPr lang="nl-NL" sz="2300" b="0" kern="1200" noProof="0" dirty="0" err="1"/>
            <a:t>Practice</a:t>
          </a:r>
          <a:r>
            <a:rPr lang="nl-NL" sz="2300" b="0" kern="1200" noProof="0" dirty="0"/>
            <a:t> deel 2 | Workshop </a:t>
          </a:r>
          <a:r>
            <a:rPr lang="nl-NL" sz="2300" b="0" kern="1200" noProof="0" dirty="0" err="1"/>
            <a:t>Biomimicry</a:t>
          </a:r>
          <a:r>
            <a:rPr lang="nl-NL" sz="2300" b="0" kern="1200" noProof="0" dirty="0"/>
            <a:t> |</a:t>
          </a:r>
          <a:r>
            <a:rPr lang="nl-NL" sz="2300" b="0" strike="sngStrike" kern="1200" noProof="0" dirty="0"/>
            <a:t>Deadline LA 4</a:t>
          </a:r>
        </a:p>
      </dsp:txBody>
      <dsp:txXfrm>
        <a:off x="0" y="3275690"/>
        <a:ext cx="7452360" cy="1091674"/>
      </dsp:txXfrm>
    </dsp:sp>
    <dsp:sp modelId="{3EDFF904-BBAF-4CDF-B0A5-AAF52353B517}">
      <dsp:nvSpPr>
        <dsp:cNvPr id="0" name=""/>
        <dsp:cNvSpPr/>
      </dsp:nvSpPr>
      <dsp:spPr>
        <a:xfrm>
          <a:off x="0" y="4367364"/>
          <a:ext cx="74523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8ED3DA-C939-43FF-AE3E-F8424A7D71CB}">
      <dsp:nvSpPr>
        <dsp:cNvPr id="0" name=""/>
        <dsp:cNvSpPr/>
      </dsp:nvSpPr>
      <dsp:spPr>
        <a:xfrm>
          <a:off x="0" y="4367364"/>
          <a:ext cx="7452360" cy="109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2300" kern="1200" noProof="0" dirty="0"/>
        </a:p>
      </dsp:txBody>
      <dsp:txXfrm>
        <a:off x="0" y="4367364"/>
        <a:ext cx="7452360" cy="10916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4A2A94-10A1-492F-8B41-2BD1221A984A}">
      <dsp:nvSpPr>
        <dsp:cNvPr id="0" name=""/>
        <dsp:cNvSpPr/>
      </dsp:nvSpPr>
      <dsp:spPr>
        <a:xfrm>
          <a:off x="0" y="666"/>
          <a:ext cx="74523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DB92B5-196B-40D0-A6C9-C7512520F4EC}">
      <dsp:nvSpPr>
        <dsp:cNvPr id="0" name=""/>
        <dsp:cNvSpPr/>
      </dsp:nvSpPr>
      <dsp:spPr>
        <a:xfrm>
          <a:off x="0" y="666"/>
          <a:ext cx="7452360" cy="109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b="1" kern="1200" noProof="0" dirty="0"/>
            <a:t>Dinsdag </a:t>
          </a:r>
        </a:p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b="0" kern="1200" noProof="0" dirty="0"/>
            <a:t>Deadline LA 4 | H3 document verantwoording</a:t>
          </a:r>
        </a:p>
      </dsp:txBody>
      <dsp:txXfrm>
        <a:off x="0" y="666"/>
        <a:ext cx="7452360" cy="1091674"/>
      </dsp:txXfrm>
    </dsp:sp>
    <dsp:sp modelId="{AECCF322-C8C9-4658-A6C7-C1846B172F16}">
      <dsp:nvSpPr>
        <dsp:cNvPr id="0" name=""/>
        <dsp:cNvSpPr/>
      </dsp:nvSpPr>
      <dsp:spPr>
        <a:xfrm>
          <a:off x="0" y="1092341"/>
          <a:ext cx="74523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77A114-5335-43E3-A482-01A587053D8F}">
      <dsp:nvSpPr>
        <dsp:cNvPr id="0" name=""/>
        <dsp:cNvSpPr/>
      </dsp:nvSpPr>
      <dsp:spPr>
        <a:xfrm>
          <a:off x="0" y="1092341"/>
          <a:ext cx="7452360" cy="109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b="1" kern="1200" noProof="0" dirty="0"/>
            <a:t>Woensdag</a:t>
          </a:r>
        </a:p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b="0" kern="1200" noProof="0" dirty="0"/>
            <a:t>Workshops op aanvraag</a:t>
          </a:r>
        </a:p>
      </dsp:txBody>
      <dsp:txXfrm>
        <a:off x="0" y="1092341"/>
        <a:ext cx="7452360" cy="1091674"/>
      </dsp:txXfrm>
    </dsp:sp>
    <dsp:sp modelId="{E7BD4A09-1C76-42DE-B58E-1CC1CC41BE7E}">
      <dsp:nvSpPr>
        <dsp:cNvPr id="0" name=""/>
        <dsp:cNvSpPr/>
      </dsp:nvSpPr>
      <dsp:spPr>
        <a:xfrm>
          <a:off x="0" y="2184015"/>
          <a:ext cx="74523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F51C9B-536B-4BF2-BA0A-162BE0EF41B2}">
      <dsp:nvSpPr>
        <dsp:cNvPr id="0" name=""/>
        <dsp:cNvSpPr/>
      </dsp:nvSpPr>
      <dsp:spPr>
        <a:xfrm>
          <a:off x="0" y="2184015"/>
          <a:ext cx="7452360" cy="109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b="1" kern="1200" noProof="0" dirty="0"/>
            <a:t>Donderdag</a:t>
          </a:r>
        </a:p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b="0" kern="1200" noProof="0" dirty="0"/>
            <a:t>Feedback friends LA 3 expert </a:t>
          </a:r>
        </a:p>
      </dsp:txBody>
      <dsp:txXfrm>
        <a:off x="0" y="2184015"/>
        <a:ext cx="7452360" cy="1091674"/>
      </dsp:txXfrm>
    </dsp:sp>
    <dsp:sp modelId="{281EC4C0-733C-480A-8FC1-8F2DD76C2A0C}">
      <dsp:nvSpPr>
        <dsp:cNvPr id="0" name=""/>
        <dsp:cNvSpPr/>
      </dsp:nvSpPr>
      <dsp:spPr>
        <a:xfrm>
          <a:off x="0" y="3275690"/>
          <a:ext cx="74523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F0B691-74A8-46B5-884E-C548D3A7E164}">
      <dsp:nvSpPr>
        <dsp:cNvPr id="0" name=""/>
        <dsp:cNvSpPr/>
      </dsp:nvSpPr>
      <dsp:spPr>
        <a:xfrm>
          <a:off x="0" y="3275690"/>
          <a:ext cx="7452360" cy="109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b="1" kern="1200" noProof="0" dirty="0"/>
            <a:t>Vrijdag </a:t>
          </a:r>
        </a:p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b="0" kern="1200" noProof="0" dirty="0"/>
            <a:t>Feedback friends </a:t>
          </a:r>
          <a:r>
            <a:rPr lang="nl-NL" sz="2600" b="0" strike="noStrike" kern="1200" noProof="0" dirty="0"/>
            <a:t>LA 4 | w</a:t>
          </a:r>
          <a:r>
            <a:rPr lang="nl-NL" sz="2600" b="0" kern="1200" noProof="0" dirty="0"/>
            <a:t>orkshops op aanvraag</a:t>
          </a:r>
          <a:endParaRPr lang="nl-NL" sz="2600" b="0" strike="noStrike" kern="1200" noProof="0" dirty="0"/>
        </a:p>
      </dsp:txBody>
      <dsp:txXfrm>
        <a:off x="0" y="3275690"/>
        <a:ext cx="7452360" cy="1091674"/>
      </dsp:txXfrm>
    </dsp:sp>
    <dsp:sp modelId="{3EDFF904-BBAF-4CDF-B0A5-AAF52353B517}">
      <dsp:nvSpPr>
        <dsp:cNvPr id="0" name=""/>
        <dsp:cNvSpPr/>
      </dsp:nvSpPr>
      <dsp:spPr>
        <a:xfrm>
          <a:off x="0" y="4367364"/>
          <a:ext cx="74523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8ED3DA-C939-43FF-AE3E-F8424A7D71CB}">
      <dsp:nvSpPr>
        <dsp:cNvPr id="0" name=""/>
        <dsp:cNvSpPr/>
      </dsp:nvSpPr>
      <dsp:spPr>
        <a:xfrm>
          <a:off x="0" y="4367364"/>
          <a:ext cx="7452360" cy="109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2600" kern="1200" noProof="0" dirty="0"/>
        </a:p>
      </dsp:txBody>
      <dsp:txXfrm>
        <a:off x="0" y="4367364"/>
        <a:ext cx="7452360" cy="10916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8816C-F5AA-4F5D-99F7-1E20700C5361}" type="datetimeFigureOut">
              <a:rPr lang="nl-NL" smtClean="0"/>
              <a:t>22-3-2022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8B3BC-152C-4B16-A034-90C7538FA6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6958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Shape 109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92" name="Shape 109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ct val="117999"/>
              </a:lnSpc>
            </a:lvl1pPr>
          </a:lstStyle>
          <a:p>
            <a:r>
              <a:t>Bas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324E-C3C3-41F8-B247-72E8AF23EF55}" type="datetimeFigureOut">
              <a:rPr lang="nl-NL" smtClean="0"/>
              <a:t>22-3-2022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CDBE-486A-4F25-97F6-565E286676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8467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324E-C3C3-41F8-B247-72E8AF23EF55}" type="datetimeFigureOut">
              <a:rPr lang="nl-NL" smtClean="0"/>
              <a:t>22-3-2022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CDBE-486A-4F25-97F6-565E286676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1497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324E-C3C3-41F8-B247-72E8AF23EF55}" type="datetimeFigureOut">
              <a:rPr lang="nl-NL" smtClean="0"/>
              <a:t>22-3-2022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CDBE-486A-4F25-97F6-565E286676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1909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vents / Trainingen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iteltekst"/>
          <p:cNvSpPr txBox="1">
            <a:spLocks noGrp="1"/>
          </p:cNvSpPr>
          <p:nvPr>
            <p:ph type="title"/>
          </p:nvPr>
        </p:nvSpPr>
        <p:spPr>
          <a:xfrm>
            <a:off x="889000" y="525917"/>
            <a:ext cx="10414000" cy="1016055"/>
          </a:xfrm>
          <a:prstGeom prst="rect">
            <a:avLst/>
          </a:prstGeom>
        </p:spPr>
        <p:txBody>
          <a:bodyPr anchor="b"/>
          <a:lstStyle>
            <a:lvl1pPr algn="l">
              <a:defRPr sz="5000" b="1">
                <a:solidFill>
                  <a:srgbClr val="5E5E5E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Titeltekst</a:t>
            </a:r>
          </a:p>
        </p:txBody>
      </p:sp>
      <p:sp>
        <p:nvSpPr>
          <p:cNvPr id="153" name="Rechthoek"/>
          <p:cNvSpPr/>
          <p:nvPr/>
        </p:nvSpPr>
        <p:spPr>
          <a:xfrm>
            <a:off x="296888" y="264008"/>
            <a:ext cx="11598224" cy="6329985"/>
          </a:xfrm>
          <a:prstGeom prst="rect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lIns="25400" tIns="25400" rIns="25400" bIns="25400" anchor="ctr"/>
          <a:lstStyle/>
          <a:p>
            <a:pPr>
              <a:defRPr sz="3400" b="0">
                <a:solidFill>
                  <a:srgbClr val="53585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700"/>
          </a:p>
        </p:txBody>
      </p:sp>
      <p:pic>
        <p:nvPicPr>
          <p:cNvPr id="154" name="STUDIO.WHY zwart.ai" descr="STUDIO.WHY zwart.ai"/>
          <p:cNvPicPr>
            <a:picLocks noChangeAspect="1"/>
          </p:cNvPicPr>
          <p:nvPr/>
        </p:nvPicPr>
        <p:blipFill>
          <a:blip r:embed="rId2">
            <a:alphaModFix amt="80011"/>
          </a:blip>
          <a:stretch>
            <a:fillRect/>
          </a:stretch>
        </p:blipFill>
        <p:spPr>
          <a:xfrm>
            <a:off x="488191" y="5931719"/>
            <a:ext cx="1049919" cy="499469"/>
          </a:xfrm>
          <a:prstGeom prst="rect">
            <a:avLst/>
          </a:prstGeom>
          <a:ln w="12700">
            <a:miter lim="400000"/>
          </a:ln>
        </p:spPr>
      </p:pic>
      <p:sp>
        <p:nvSpPr>
          <p:cNvPr id="155" name="Hoofdtekst - niveau één…"/>
          <p:cNvSpPr txBox="1">
            <a:spLocks noGrp="1"/>
          </p:cNvSpPr>
          <p:nvPr>
            <p:ph type="body" sz="half" idx="1"/>
          </p:nvPr>
        </p:nvSpPr>
        <p:spPr>
          <a:xfrm>
            <a:off x="889000" y="1600783"/>
            <a:ext cx="10414000" cy="3091467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buSzTx/>
              <a:buNone/>
              <a:defRPr sz="3000">
                <a:solidFill>
                  <a:srgbClr val="5E5E5E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  <a:lvl2pPr marL="0" indent="0">
              <a:spcBef>
                <a:spcPts val="0"/>
              </a:spcBef>
              <a:buSzTx/>
              <a:buNone/>
              <a:defRPr sz="3000">
                <a:solidFill>
                  <a:srgbClr val="5E5E5E"/>
                </a:solidFill>
                <a:latin typeface="Helvetica"/>
                <a:ea typeface="Helvetica"/>
                <a:cs typeface="Helvetica"/>
                <a:sym typeface="Helvetica"/>
              </a:defRPr>
            </a:lvl2pPr>
            <a:lvl3pPr marL="0" indent="0">
              <a:spcBef>
                <a:spcPts val="0"/>
              </a:spcBef>
              <a:buSzTx/>
              <a:buNone/>
              <a:defRPr sz="3000">
                <a:solidFill>
                  <a:srgbClr val="5E5E5E"/>
                </a:solidFill>
                <a:latin typeface="Helvetica"/>
                <a:ea typeface="Helvetica"/>
                <a:cs typeface="Helvetica"/>
                <a:sym typeface="Helvetica"/>
              </a:defRPr>
            </a:lvl3pPr>
            <a:lvl4pPr marL="0" indent="0">
              <a:spcBef>
                <a:spcPts val="0"/>
              </a:spcBef>
              <a:buSzTx/>
              <a:buNone/>
              <a:defRPr sz="3000">
                <a:solidFill>
                  <a:srgbClr val="5E5E5E"/>
                </a:solidFill>
                <a:latin typeface="Helvetica"/>
                <a:ea typeface="Helvetica"/>
                <a:cs typeface="Helvetica"/>
                <a:sym typeface="Helvetica"/>
              </a:defRPr>
            </a:lvl4pPr>
            <a:lvl5pPr marL="0" indent="0">
              <a:spcBef>
                <a:spcPts val="0"/>
              </a:spcBef>
              <a:buSzTx/>
              <a:buNone/>
              <a:defRPr sz="3000">
                <a:solidFill>
                  <a:srgbClr val="5E5E5E"/>
                </a:solidFill>
                <a:latin typeface="Helvetica"/>
                <a:ea typeface="Helvetica"/>
                <a:cs typeface="Helvetica"/>
                <a:sym typeface="Helvetica"/>
              </a:defRPr>
            </a:lvl5pPr>
          </a:lstStyle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156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66205895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Vormentaal">
            <a:extLst>
              <a:ext uri="{FF2B5EF4-FFF2-40B4-BE49-F238E27FC236}">
                <a16:creationId xmlns:a16="http://schemas.microsoft.com/office/drawing/2014/main" id="{9F6768AA-6EFF-47EC-90A7-8C4D4510EF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C041AC9-116B-4F01-8FC8-907E718B2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DFFB96-23F6-436F-B999-260145B38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22-3-2022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CEA7AC-038A-4FE9-8417-7A5B7BC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2CD80BFB-C780-410E-B4A6-97DA0C40417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524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Vormentaal">
            <a:extLst>
              <a:ext uri="{FF2B5EF4-FFF2-40B4-BE49-F238E27FC236}">
                <a16:creationId xmlns:a16="http://schemas.microsoft.com/office/drawing/2014/main" id="{B1A8BD68-CFB7-4CE8-927C-EC6ABA7511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6C8E20B-A0BF-4CD6-AEE6-FAEAB7BE1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7894417-9658-4824-AB01-4E994083A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824CAF-DF54-4A8A-A4C4-E08E0DB6F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22-3-2022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A008C39-37FF-4EBA-8913-006DB03BC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F78F163C-C938-43FA-A41C-FC704C35311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5419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Vormentaal">
            <a:extLst>
              <a:ext uri="{FF2B5EF4-FFF2-40B4-BE49-F238E27FC236}">
                <a16:creationId xmlns:a16="http://schemas.microsoft.com/office/drawing/2014/main" id="{9F6768AA-6EFF-47EC-90A7-8C4D4510EF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C041AC9-116B-4F01-8FC8-907E718B2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DFFB96-23F6-436F-B999-260145B38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22-3-2022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CEA7AC-038A-4FE9-8417-7A5B7BC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2CD80BFB-C780-410E-B4A6-97DA0C40417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4203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FF87D9-0B69-41E6-BCC7-2A763CFB9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5094E34-B709-4148-AAD2-3E31B39B3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22-3-2022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AB07FF9-DFE7-4583-9ED1-72016D530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A20854E-98DB-41E1-A8DE-A42436926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49FBB-A067-4825-A8EB-574C9C74C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4439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324E-C3C3-41F8-B247-72E8AF23EF55}" type="datetimeFigureOut">
              <a:rPr lang="nl-NL" smtClean="0"/>
              <a:t>22-3-2022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CDBE-486A-4F25-97F6-565E286676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34418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TOLAYOUT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54;p14"/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219200">
              <a:defRPr sz="3600" b="0">
                <a:latin typeface="Arial"/>
                <a:ea typeface="Arial"/>
                <a:cs typeface="Arial"/>
                <a:sym typeface="Arial"/>
              </a:defRPr>
            </a:pPr>
            <a:endParaRPr sz="1800"/>
          </a:p>
        </p:txBody>
      </p:sp>
      <p:sp>
        <p:nvSpPr>
          <p:cNvPr id="248" name="Dianummer"/>
          <p:cNvSpPr txBox="1">
            <a:spLocks noGrp="1"/>
          </p:cNvSpPr>
          <p:nvPr>
            <p:ph type="sldNum" sz="quarter" idx="2"/>
          </p:nvPr>
        </p:nvSpPr>
        <p:spPr>
          <a:xfrm>
            <a:off x="11594419" y="6262398"/>
            <a:ext cx="433792" cy="435250"/>
          </a:xfrm>
          <a:prstGeom prst="rect">
            <a:avLst/>
          </a:prstGeom>
        </p:spPr>
        <p:txBody>
          <a:bodyPr lIns="243799" tIns="243799" rIns="243799" bIns="243799" anchor="ctr"/>
          <a:lstStyle>
            <a:lvl1pPr algn="r" defTabSz="1219200">
              <a:defRPr sz="13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92654273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vents / Trainingen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iteltekst"/>
          <p:cNvSpPr txBox="1">
            <a:spLocks noGrp="1"/>
          </p:cNvSpPr>
          <p:nvPr>
            <p:ph type="title"/>
          </p:nvPr>
        </p:nvSpPr>
        <p:spPr>
          <a:xfrm>
            <a:off x="889000" y="525917"/>
            <a:ext cx="10414000" cy="1016055"/>
          </a:xfrm>
          <a:prstGeom prst="rect">
            <a:avLst/>
          </a:prstGeom>
        </p:spPr>
        <p:txBody>
          <a:bodyPr anchor="b"/>
          <a:lstStyle>
            <a:lvl1pPr algn="l">
              <a:defRPr sz="5000" b="1">
                <a:solidFill>
                  <a:srgbClr val="5E5E5E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Titeltekst</a:t>
            </a:r>
          </a:p>
        </p:txBody>
      </p:sp>
      <p:sp>
        <p:nvSpPr>
          <p:cNvPr id="153" name="Rechthoek"/>
          <p:cNvSpPr/>
          <p:nvPr/>
        </p:nvSpPr>
        <p:spPr>
          <a:xfrm>
            <a:off x="296888" y="264008"/>
            <a:ext cx="11598224" cy="6329985"/>
          </a:xfrm>
          <a:prstGeom prst="rect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lIns="25400" tIns="25400" rIns="25400" bIns="25400" anchor="ctr"/>
          <a:lstStyle/>
          <a:p>
            <a:pPr>
              <a:defRPr sz="3400" b="0">
                <a:solidFill>
                  <a:srgbClr val="53585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700"/>
          </a:p>
        </p:txBody>
      </p:sp>
      <p:pic>
        <p:nvPicPr>
          <p:cNvPr id="154" name="STUDIO.WHY zwart.ai" descr="STUDIO.WHY zwart.ai"/>
          <p:cNvPicPr>
            <a:picLocks noChangeAspect="1"/>
          </p:cNvPicPr>
          <p:nvPr/>
        </p:nvPicPr>
        <p:blipFill>
          <a:blip r:embed="rId2">
            <a:alphaModFix amt="80011"/>
          </a:blip>
          <a:stretch>
            <a:fillRect/>
          </a:stretch>
        </p:blipFill>
        <p:spPr>
          <a:xfrm>
            <a:off x="488191" y="5931719"/>
            <a:ext cx="1049919" cy="499469"/>
          </a:xfrm>
          <a:prstGeom prst="rect">
            <a:avLst/>
          </a:prstGeom>
          <a:ln w="12700">
            <a:miter lim="400000"/>
          </a:ln>
        </p:spPr>
      </p:pic>
      <p:sp>
        <p:nvSpPr>
          <p:cNvPr id="155" name="Hoofdtekst - niveau één…"/>
          <p:cNvSpPr txBox="1">
            <a:spLocks noGrp="1"/>
          </p:cNvSpPr>
          <p:nvPr>
            <p:ph type="body" sz="half" idx="1"/>
          </p:nvPr>
        </p:nvSpPr>
        <p:spPr>
          <a:xfrm>
            <a:off x="889000" y="1600783"/>
            <a:ext cx="10414000" cy="3091467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buSzTx/>
              <a:buNone/>
              <a:defRPr sz="3000">
                <a:solidFill>
                  <a:srgbClr val="5E5E5E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  <a:lvl2pPr marL="0" indent="0">
              <a:spcBef>
                <a:spcPts val="0"/>
              </a:spcBef>
              <a:buSzTx/>
              <a:buNone/>
              <a:defRPr sz="3000">
                <a:solidFill>
                  <a:srgbClr val="5E5E5E"/>
                </a:solidFill>
                <a:latin typeface="Helvetica"/>
                <a:ea typeface="Helvetica"/>
                <a:cs typeface="Helvetica"/>
                <a:sym typeface="Helvetica"/>
              </a:defRPr>
            </a:lvl2pPr>
            <a:lvl3pPr marL="0" indent="0">
              <a:spcBef>
                <a:spcPts val="0"/>
              </a:spcBef>
              <a:buSzTx/>
              <a:buNone/>
              <a:defRPr sz="3000">
                <a:solidFill>
                  <a:srgbClr val="5E5E5E"/>
                </a:solidFill>
                <a:latin typeface="Helvetica"/>
                <a:ea typeface="Helvetica"/>
                <a:cs typeface="Helvetica"/>
                <a:sym typeface="Helvetica"/>
              </a:defRPr>
            </a:lvl3pPr>
            <a:lvl4pPr marL="0" indent="0">
              <a:spcBef>
                <a:spcPts val="0"/>
              </a:spcBef>
              <a:buSzTx/>
              <a:buNone/>
              <a:defRPr sz="3000">
                <a:solidFill>
                  <a:srgbClr val="5E5E5E"/>
                </a:solidFill>
                <a:latin typeface="Helvetica"/>
                <a:ea typeface="Helvetica"/>
                <a:cs typeface="Helvetica"/>
                <a:sym typeface="Helvetica"/>
              </a:defRPr>
            </a:lvl4pPr>
            <a:lvl5pPr marL="0" indent="0">
              <a:spcBef>
                <a:spcPts val="0"/>
              </a:spcBef>
              <a:buSzTx/>
              <a:buNone/>
              <a:defRPr sz="3000">
                <a:solidFill>
                  <a:srgbClr val="5E5E5E"/>
                </a:solidFill>
                <a:latin typeface="Helvetica"/>
                <a:ea typeface="Helvetica"/>
                <a:cs typeface="Helvetica"/>
                <a:sym typeface="Helvetica"/>
              </a:defRPr>
            </a:lvl5pPr>
          </a:lstStyle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156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3353773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324E-C3C3-41F8-B247-72E8AF23EF55}" type="datetimeFigureOut">
              <a:rPr lang="nl-NL" smtClean="0"/>
              <a:t>22-3-2022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CDBE-486A-4F25-97F6-565E286676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3261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324E-C3C3-41F8-B247-72E8AF23EF55}" type="datetimeFigureOut">
              <a:rPr lang="nl-NL" smtClean="0"/>
              <a:t>22-3-2022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CDBE-486A-4F25-97F6-565E286676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8000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324E-C3C3-41F8-B247-72E8AF23EF55}" type="datetimeFigureOut">
              <a:rPr lang="nl-NL" smtClean="0"/>
              <a:t>22-3-2022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CDBE-486A-4F25-97F6-565E286676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9428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324E-C3C3-41F8-B247-72E8AF23EF55}" type="datetimeFigureOut">
              <a:rPr lang="nl-NL" smtClean="0"/>
              <a:t>22-3-2022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CDBE-486A-4F25-97F6-565E286676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1023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324E-C3C3-41F8-B247-72E8AF23EF55}" type="datetimeFigureOut">
              <a:rPr lang="nl-NL" smtClean="0"/>
              <a:t>22-3-2022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CDBE-486A-4F25-97F6-565E286676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1152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324E-C3C3-41F8-B247-72E8AF23EF55}" type="datetimeFigureOut">
              <a:rPr lang="nl-NL" smtClean="0"/>
              <a:t>22-3-2022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CDBE-486A-4F25-97F6-565E286676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146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324E-C3C3-41F8-B247-72E8AF23EF55}" type="datetimeFigureOut">
              <a:rPr lang="nl-NL" smtClean="0"/>
              <a:t>22-3-2022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CDBE-486A-4F25-97F6-565E286676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3625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E324E-C3C3-41F8-B247-72E8AF23EF55}" type="datetimeFigureOut">
              <a:rPr lang="nl-NL" smtClean="0"/>
              <a:t>22-3-2022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CDBE-486A-4F25-97F6-565E286676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4754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6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E324E-C3C3-41F8-B247-72E8AF23EF55}" type="datetimeFigureOut">
              <a:rPr lang="nl-NL" smtClean="0"/>
              <a:t>22-3-2022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9CDBE-486A-4F25-97F6-565E286676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006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5" r:id="rId12"/>
    <p:sldLayoutId id="21474837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0B5335E-426E-4FF0-8BD0-AFA8ACBBC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B11905F-E1EF-40AB-9922-3DF6880C6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E34E063-366F-47A5-A903-1168B0A1F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8D4D1-00C4-4E8E-99A5-8D1DF5379DBE}" type="datetimeFigureOut">
              <a:rPr lang="nl-NL" smtClean="0"/>
              <a:t>22-3-2022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08F1765-D70C-4E4A-B52C-213A0677F4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2C37449-F706-428B-B279-352BF37C0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49FBB-A067-4825-A8EB-574C9C74C9D7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Vormentaal">
            <a:extLst>
              <a:ext uri="{FF2B5EF4-FFF2-40B4-BE49-F238E27FC236}">
                <a16:creationId xmlns:a16="http://schemas.microsoft.com/office/drawing/2014/main" id="{2074DCA5-5660-40C3-B12B-972CD979B84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7BC48F74-8E96-4434-A02B-EA3EE1F88D7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06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21CD94BB-8F47-462C-88E2-A0E431FD4DEA}"/>
              </a:ext>
            </a:extLst>
          </p:cNvPr>
          <p:cNvSpPr txBox="1">
            <a:spLocks/>
          </p:cNvSpPr>
          <p:nvPr/>
        </p:nvSpPr>
        <p:spPr bwMode="auto">
          <a:xfrm>
            <a:off x="524045" y="213919"/>
            <a:ext cx="4378695" cy="926291"/>
          </a:xfrm>
          <a:prstGeom prst="rect">
            <a:avLst/>
          </a:prstGeom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Weekopstart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week 6</a:t>
            </a:r>
          </a:p>
        </p:txBody>
      </p:sp>
      <p:graphicFrame>
        <p:nvGraphicFramePr>
          <p:cNvPr id="8" name="Tijdelijke aanduiding voor inhoud 2">
            <a:extLst>
              <a:ext uri="{FF2B5EF4-FFF2-40B4-BE49-F238E27FC236}">
                <a16:creationId xmlns:a16="http://schemas.microsoft.com/office/drawing/2014/main" id="{E0F10B9A-E7D7-43DD-AE5B-7CB2C5FEA4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5515425"/>
              </p:ext>
            </p:extLst>
          </p:nvPr>
        </p:nvGraphicFramePr>
        <p:xfrm>
          <a:off x="2032961" y="1463848"/>
          <a:ext cx="7452360" cy="5459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Tabel 13">
            <a:extLst>
              <a:ext uri="{FF2B5EF4-FFF2-40B4-BE49-F238E27FC236}">
                <a16:creationId xmlns:a16="http://schemas.microsoft.com/office/drawing/2014/main" id="{BCFB8916-B43A-4E18-8A93-9476CD23B0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928800"/>
              </p:ext>
            </p:extLst>
          </p:nvPr>
        </p:nvGraphicFramePr>
        <p:xfrm>
          <a:off x="2032961" y="6161520"/>
          <a:ext cx="7459328" cy="48256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8909">
                  <a:extLst>
                    <a:ext uri="{9D8B030D-6E8A-4147-A177-3AD203B41FA5}">
                      <a16:colId xmlns:a16="http://schemas.microsoft.com/office/drawing/2014/main" val="64876989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69597195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1458696249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042337055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103298566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256723198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73331059"/>
                    </a:ext>
                  </a:extLst>
                </a:gridCol>
                <a:gridCol w="726612">
                  <a:extLst>
                    <a:ext uri="{9D8B030D-6E8A-4147-A177-3AD203B41FA5}">
                      <a16:colId xmlns:a16="http://schemas.microsoft.com/office/drawing/2014/main" val="2175227633"/>
                    </a:ext>
                  </a:extLst>
                </a:gridCol>
                <a:gridCol w="713064">
                  <a:extLst>
                    <a:ext uri="{9D8B030D-6E8A-4147-A177-3AD203B41FA5}">
                      <a16:colId xmlns:a16="http://schemas.microsoft.com/office/drawing/2014/main" val="1428987022"/>
                    </a:ext>
                  </a:extLst>
                </a:gridCol>
                <a:gridCol w="847289">
                  <a:extLst>
                    <a:ext uri="{9D8B030D-6E8A-4147-A177-3AD203B41FA5}">
                      <a16:colId xmlns:a16="http://schemas.microsoft.com/office/drawing/2014/main" val="279876203"/>
                    </a:ext>
                  </a:extLst>
                </a:gridCol>
              </a:tblGrid>
              <a:tr h="482561"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l-NL" sz="1200" b="1" kern="12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rgbClr val="000644"/>
                          </a:solidFill>
                          <a:latin typeface="+mn-lt"/>
                          <a:ea typeface="+mn-ea"/>
                          <a:cs typeface="+mn-cs"/>
                        </a:rPr>
                        <a:t>Week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624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3847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21CD94BB-8F47-462C-88E2-A0E431FD4DEA}"/>
              </a:ext>
            </a:extLst>
          </p:cNvPr>
          <p:cNvSpPr txBox="1">
            <a:spLocks/>
          </p:cNvSpPr>
          <p:nvPr/>
        </p:nvSpPr>
        <p:spPr bwMode="auto">
          <a:xfrm>
            <a:off x="524045" y="213919"/>
            <a:ext cx="4378695" cy="926291"/>
          </a:xfrm>
          <a:prstGeom prst="rect">
            <a:avLst/>
          </a:prstGeom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Weekopstart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week 6</a:t>
            </a:r>
          </a:p>
        </p:txBody>
      </p:sp>
      <p:graphicFrame>
        <p:nvGraphicFramePr>
          <p:cNvPr id="8" name="Tijdelijke aanduiding voor inhoud 2">
            <a:extLst>
              <a:ext uri="{FF2B5EF4-FFF2-40B4-BE49-F238E27FC236}">
                <a16:creationId xmlns:a16="http://schemas.microsoft.com/office/drawing/2014/main" id="{E0F10B9A-E7D7-43DD-AE5B-7CB2C5FEA4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8327628"/>
              </p:ext>
            </p:extLst>
          </p:nvPr>
        </p:nvGraphicFramePr>
        <p:xfrm>
          <a:off x="2032961" y="1463848"/>
          <a:ext cx="7452360" cy="5459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Tabel 13">
            <a:extLst>
              <a:ext uri="{FF2B5EF4-FFF2-40B4-BE49-F238E27FC236}">
                <a16:creationId xmlns:a16="http://schemas.microsoft.com/office/drawing/2014/main" id="{BCFB8916-B43A-4E18-8A93-9476CD23B0A8}"/>
              </a:ext>
            </a:extLst>
          </p:cNvPr>
          <p:cNvGraphicFramePr>
            <a:graphicFrameLocks noGrp="1"/>
          </p:cNvGraphicFramePr>
          <p:nvPr/>
        </p:nvGraphicFramePr>
        <p:xfrm>
          <a:off x="2032961" y="6161520"/>
          <a:ext cx="7459328" cy="48256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8909">
                  <a:extLst>
                    <a:ext uri="{9D8B030D-6E8A-4147-A177-3AD203B41FA5}">
                      <a16:colId xmlns:a16="http://schemas.microsoft.com/office/drawing/2014/main" val="64876989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69597195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1458696249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042337055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103298566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256723198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73331059"/>
                    </a:ext>
                  </a:extLst>
                </a:gridCol>
                <a:gridCol w="726612">
                  <a:extLst>
                    <a:ext uri="{9D8B030D-6E8A-4147-A177-3AD203B41FA5}">
                      <a16:colId xmlns:a16="http://schemas.microsoft.com/office/drawing/2014/main" val="2175227633"/>
                    </a:ext>
                  </a:extLst>
                </a:gridCol>
                <a:gridCol w="713064">
                  <a:extLst>
                    <a:ext uri="{9D8B030D-6E8A-4147-A177-3AD203B41FA5}">
                      <a16:colId xmlns:a16="http://schemas.microsoft.com/office/drawing/2014/main" val="1428987022"/>
                    </a:ext>
                  </a:extLst>
                </a:gridCol>
                <a:gridCol w="847289">
                  <a:extLst>
                    <a:ext uri="{9D8B030D-6E8A-4147-A177-3AD203B41FA5}">
                      <a16:colId xmlns:a16="http://schemas.microsoft.com/office/drawing/2014/main" val="279876203"/>
                    </a:ext>
                  </a:extLst>
                </a:gridCol>
              </a:tblGrid>
              <a:tr h="482561"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l-NL" sz="1200" b="1" kern="12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rgbClr val="000644"/>
                          </a:solidFill>
                          <a:latin typeface="+mn-lt"/>
                          <a:ea typeface="+mn-ea"/>
                          <a:cs typeface="+mn-cs"/>
                        </a:rPr>
                        <a:t>Week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624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4619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21CD94BB-8F47-462C-88E2-A0E431FD4DEA}"/>
              </a:ext>
            </a:extLst>
          </p:cNvPr>
          <p:cNvSpPr txBox="1">
            <a:spLocks/>
          </p:cNvSpPr>
          <p:nvPr/>
        </p:nvSpPr>
        <p:spPr bwMode="auto">
          <a:xfrm>
            <a:off x="524045" y="213919"/>
            <a:ext cx="4475972" cy="926291"/>
          </a:xfrm>
          <a:prstGeom prst="rect">
            <a:avLst/>
          </a:prstGeom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Weekopstart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week 7</a:t>
            </a:r>
          </a:p>
        </p:txBody>
      </p:sp>
      <p:graphicFrame>
        <p:nvGraphicFramePr>
          <p:cNvPr id="8" name="Tijdelijke aanduiding voor inhoud 2">
            <a:extLst>
              <a:ext uri="{FF2B5EF4-FFF2-40B4-BE49-F238E27FC236}">
                <a16:creationId xmlns:a16="http://schemas.microsoft.com/office/drawing/2014/main" id="{E0F10B9A-E7D7-43DD-AE5B-7CB2C5FEA4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8617241"/>
              </p:ext>
            </p:extLst>
          </p:nvPr>
        </p:nvGraphicFramePr>
        <p:xfrm>
          <a:off x="2032961" y="1463848"/>
          <a:ext cx="7452360" cy="5459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Tabel 13">
            <a:extLst>
              <a:ext uri="{FF2B5EF4-FFF2-40B4-BE49-F238E27FC236}">
                <a16:creationId xmlns:a16="http://schemas.microsoft.com/office/drawing/2014/main" id="{BCFB8916-B43A-4E18-8A93-9476CD23B0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268200"/>
              </p:ext>
            </p:extLst>
          </p:nvPr>
        </p:nvGraphicFramePr>
        <p:xfrm>
          <a:off x="2032961" y="6161520"/>
          <a:ext cx="7459328" cy="48256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8909">
                  <a:extLst>
                    <a:ext uri="{9D8B030D-6E8A-4147-A177-3AD203B41FA5}">
                      <a16:colId xmlns:a16="http://schemas.microsoft.com/office/drawing/2014/main" val="64876989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69597195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1458696249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042337055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103298566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256723198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73331059"/>
                    </a:ext>
                  </a:extLst>
                </a:gridCol>
                <a:gridCol w="726612">
                  <a:extLst>
                    <a:ext uri="{9D8B030D-6E8A-4147-A177-3AD203B41FA5}">
                      <a16:colId xmlns:a16="http://schemas.microsoft.com/office/drawing/2014/main" val="2175227633"/>
                    </a:ext>
                  </a:extLst>
                </a:gridCol>
                <a:gridCol w="713064">
                  <a:extLst>
                    <a:ext uri="{9D8B030D-6E8A-4147-A177-3AD203B41FA5}">
                      <a16:colId xmlns:a16="http://schemas.microsoft.com/office/drawing/2014/main" val="1428987022"/>
                    </a:ext>
                  </a:extLst>
                </a:gridCol>
                <a:gridCol w="847289">
                  <a:extLst>
                    <a:ext uri="{9D8B030D-6E8A-4147-A177-3AD203B41FA5}">
                      <a16:colId xmlns:a16="http://schemas.microsoft.com/office/drawing/2014/main" val="279876203"/>
                    </a:ext>
                  </a:extLst>
                </a:gridCol>
              </a:tblGrid>
              <a:tr h="482561"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l-NL" sz="1200" b="1" kern="12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rgbClr val="000644"/>
                          </a:solidFill>
                          <a:latin typeface="+mn-lt"/>
                          <a:ea typeface="+mn-ea"/>
                          <a:cs typeface="+mn-cs"/>
                        </a:rPr>
                        <a:t>Week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624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0640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hthoek"/>
          <p:cNvSpPr/>
          <p:nvPr/>
        </p:nvSpPr>
        <p:spPr>
          <a:xfrm>
            <a:off x="-126425" y="-93104"/>
            <a:ext cx="12362444" cy="7040319"/>
          </a:xfrm>
          <a:prstGeom prst="rect">
            <a:avLst/>
          </a:prstGeom>
          <a:solidFill>
            <a:srgbClr val="79CFDE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grpSp>
        <p:nvGrpSpPr>
          <p:cNvPr id="1028" name="Groepeer"/>
          <p:cNvGrpSpPr/>
          <p:nvPr/>
        </p:nvGrpSpPr>
        <p:grpSpPr>
          <a:xfrm>
            <a:off x="6078237" y="3479251"/>
            <a:ext cx="1658599" cy="2875923"/>
            <a:chOff x="0" y="0"/>
            <a:chExt cx="3317196" cy="5751845"/>
          </a:xfrm>
        </p:grpSpPr>
        <p:sp>
          <p:nvSpPr>
            <p:cNvPr id="1026" name="Gloeilamp"/>
            <p:cNvSpPr/>
            <p:nvPr/>
          </p:nvSpPr>
          <p:spPr>
            <a:xfrm>
              <a:off x="-1" y="-1"/>
              <a:ext cx="3317198" cy="57518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5" y="0"/>
                    <a:pt x="0" y="2843"/>
                    <a:pt x="0" y="6352"/>
                  </a:cubicBezTo>
                  <a:cubicBezTo>
                    <a:pt x="0" y="7004"/>
                    <a:pt x="167" y="7633"/>
                    <a:pt x="477" y="8225"/>
                  </a:cubicBezTo>
                  <a:cubicBezTo>
                    <a:pt x="477" y="8225"/>
                    <a:pt x="477" y="8226"/>
                    <a:pt x="477" y="8227"/>
                  </a:cubicBezTo>
                  <a:cubicBezTo>
                    <a:pt x="491" y="8261"/>
                    <a:pt x="527" y="8322"/>
                    <a:pt x="579" y="8405"/>
                  </a:cubicBezTo>
                  <a:cubicBezTo>
                    <a:pt x="693" y="8601"/>
                    <a:pt x="822" y="8793"/>
                    <a:pt x="966" y="8979"/>
                  </a:cubicBezTo>
                  <a:cubicBezTo>
                    <a:pt x="2223" y="10787"/>
                    <a:pt x="5439" y="15160"/>
                    <a:pt x="5440" y="16141"/>
                  </a:cubicBezTo>
                  <a:lnTo>
                    <a:pt x="5656" y="16902"/>
                  </a:lnTo>
                  <a:cubicBezTo>
                    <a:pt x="5656" y="16902"/>
                    <a:pt x="5696" y="16981"/>
                    <a:pt x="5817" y="17079"/>
                  </a:cubicBezTo>
                  <a:lnTo>
                    <a:pt x="15815" y="17079"/>
                  </a:lnTo>
                  <a:cubicBezTo>
                    <a:pt x="15936" y="16981"/>
                    <a:pt x="15976" y="16902"/>
                    <a:pt x="15976" y="16902"/>
                  </a:cubicBezTo>
                  <a:lnTo>
                    <a:pt x="16193" y="16141"/>
                  </a:lnTo>
                  <a:cubicBezTo>
                    <a:pt x="16193" y="14948"/>
                    <a:pt x="20944" y="8742"/>
                    <a:pt x="21152" y="8227"/>
                  </a:cubicBezTo>
                  <a:cubicBezTo>
                    <a:pt x="21159" y="8211"/>
                    <a:pt x="21155" y="8198"/>
                    <a:pt x="21141" y="8188"/>
                  </a:cubicBezTo>
                  <a:cubicBezTo>
                    <a:pt x="21438" y="7607"/>
                    <a:pt x="21600" y="6990"/>
                    <a:pt x="21600" y="6352"/>
                  </a:cubicBezTo>
                  <a:cubicBezTo>
                    <a:pt x="21600" y="2843"/>
                    <a:pt x="16765" y="0"/>
                    <a:pt x="10800" y="0"/>
                  </a:cubicBezTo>
                  <a:close/>
                  <a:moveTo>
                    <a:pt x="5943" y="17697"/>
                  </a:moveTo>
                  <a:cubicBezTo>
                    <a:pt x="5930" y="17727"/>
                    <a:pt x="5919" y="17758"/>
                    <a:pt x="5919" y="17791"/>
                  </a:cubicBezTo>
                  <a:lnTo>
                    <a:pt x="5919" y="18399"/>
                  </a:lnTo>
                  <a:cubicBezTo>
                    <a:pt x="5919" y="18599"/>
                    <a:pt x="6178" y="18765"/>
                    <a:pt x="6510" y="18795"/>
                  </a:cubicBezTo>
                  <a:cubicBezTo>
                    <a:pt x="6431" y="18855"/>
                    <a:pt x="6382" y="18929"/>
                    <a:pt x="6382" y="19010"/>
                  </a:cubicBezTo>
                  <a:lnTo>
                    <a:pt x="6382" y="19541"/>
                  </a:lnTo>
                  <a:cubicBezTo>
                    <a:pt x="6382" y="19736"/>
                    <a:pt x="6656" y="19894"/>
                    <a:pt x="6993" y="19894"/>
                  </a:cubicBezTo>
                  <a:lnTo>
                    <a:pt x="7186" y="19894"/>
                  </a:lnTo>
                  <a:lnTo>
                    <a:pt x="7186" y="20380"/>
                  </a:lnTo>
                  <a:cubicBezTo>
                    <a:pt x="7186" y="20568"/>
                    <a:pt x="7454" y="20721"/>
                    <a:pt x="7780" y="20721"/>
                  </a:cubicBezTo>
                  <a:lnTo>
                    <a:pt x="8816" y="20721"/>
                  </a:lnTo>
                  <a:cubicBezTo>
                    <a:pt x="8925" y="21215"/>
                    <a:pt x="9771" y="21600"/>
                    <a:pt x="10800" y="21600"/>
                  </a:cubicBezTo>
                  <a:cubicBezTo>
                    <a:pt x="11829" y="21600"/>
                    <a:pt x="12675" y="21215"/>
                    <a:pt x="12784" y="20721"/>
                  </a:cubicBezTo>
                  <a:lnTo>
                    <a:pt x="13820" y="20721"/>
                  </a:lnTo>
                  <a:cubicBezTo>
                    <a:pt x="14146" y="20721"/>
                    <a:pt x="14414" y="20568"/>
                    <a:pt x="14414" y="20380"/>
                  </a:cubicBezTo>
                  <a:lnTo>
                    <a:pt x="14414" y="19894"/>
                  </a:lnTo>
                  <a:lnTo>
                    <a:pt x="14607" y="19894"/>
                  </a:lnTo>
                  <a:cubicBezTo>
                    <a:pt x="14944" y="19894"/>
                    <a:pt x="15218" y="19736"/>
                    <a:pt x="15218" y="19541"/>
                  </a:cubicBezTo>
                  <a:lnTo>
                    <a:pt x="15218" y="19010"/>
                  </a:lnTo>
                  <a:cubicBezTo>
                    <a:pt x="15218" y="18929"/>
                    <a:pt x="15169" y="18855"/>
                    <a:pt x="15090" y="18795"/>
                  </a:cubicBezTo>
                  <a:cubicBezTo>
                    <a:pt x="15422" y="18765"/>
                    <a:pt x="15681" y="18599"/>
                    <a:pt x="15681" y="18399"/>
                  </a:cubicBezTo>
                  <a:lnTo>
                    <a:pt x="15681" y="17791"/>
                  </a:lnTo>
                  <a:cubicBezTo>
                    <a:pt x="15681" y="17758"/>
                    <a:pt x="15670" y="17727"/>
                    <a:pt x="15657" y="17697"/>
                  </a:cubicBezTo>
                  <a:lnTo>
                    <a:pt x="5943" y="17697"/>
                  </a:lnTo>
                  <a:close/>
                </a:path>
              </a:pathLst>
            </a:custGeom>
            <a:solidFill>
              <a:srgbClr val="3C3C3C"/>
            </a:solidFill>
            <a:ln w="12700" cap="flat">
              <a:noFill/>
              <a:miter lim="400000"/>
            </a:ln>
            <a:effectLst>
              <a:outerShdw blurRad="355600" rotWithShape="0">
                <a:srgbClr val="000000">
                  <a:alpha val="7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027" name="Vuur"/>
            <p:cNvSpPr/>
            <p:nvPr/>
          </p:nvSpPr>
          <p:spPr>
            <a:xfrm>
              <a:off x="728761" y="628107"/>
              <a:ext cx="1859619" cy="21751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68" h="21600" extrusionOk="0">
                  <a:moveTo>
                    <a:pt x="11239" y="0"/>
                  </a:moveTo>
                  <a:cubicBezTo>
                    <a:pt x="2970" y="4003"/>
                    <a:pt x="2989" y="11005"/>
                    <a:pt x="3722" y="14791"/>
                  </a:cubicBezTo>
                  <a:cubicBezTo>
                    <a:pt x="2739" y="13911"/>
                    <a:pt x="1717" y="12459"/>
                    <a:pt x="1372" y="10120"/>
                  </a:cubicBezTo>
                  <a:cubicBezTo>
                    <a:pt x="-1043" y="14091"/>
                    <a:pt x="-153" y="18364"/>
                    <a:pt x="3127" y="21600"/>
                  </a:cubicBezTo>
                  <a:cubicBezTo>
                    <a:pt x="4667" y="20445"/>
                    <a:pt x="8635" y="16716"/>
                    <a:pt x="8134" y="10564"/>
                  </a:cubicBezTo>
                  <a:cubicBezTo>
                    <a:pt x="10070" y="11636"/>
                    <a:pt x="11307" y="14756"/>
                    <a:pt x="11441" y="17747"/>
                  </a:cubicBezTo>
                  <a:cubicBezTo>
                    <a:pt x="12400" y="16981"/>
                    <a:pt x="13309" y="15598"/>
                    <a:pt x="13699" y="14116"/>
                  </a:cubicBezTo>
                  <a:cubicBezTo>
                    <a:pt x="15274" y="15860"/>
                    <a:pt x="16001" y="18709"/>
                    <a:pt x="15599" y="21600"/>
                  </a:cubicBezTo>
                  <a:cubicBezTo>
                    <a:pt x="15613" y="21600"/>
                    <a:pt x="15624" y="21600"/>
                    <a:pt x="15637" y="21600"/>
                  </a:cubicBezTo>
                  <a:cubicBezTo>
                    <a:pt x="20557" y="18093"/>
                    <a:pt x="19757" y="8611"/>
                    <a:pt x="13922" y="5682"/>
                  </a:cubicBezTo>
                  <a:cubicBezTo>
                    <a:pt x="14632" y="7271"/>
                    <a:pt x="14621" y="8912"/>
                    <a:pt x="14346" y="10290"/>
                  </a:cubicBezTo>
                  <a:cubicBezTo>
                    <a:pt x="12223" y="8105"/>
                    <a:pt x="9861" y="5847"/>
                    <a:pt x="11239" y="0"/>
                  </a:cubicBezTo>
                  <a:close/>
                </a:path>
              </a:pathLst>
            </a:custGeom>
            <a:solidFill>
              <a:srgbClr val="79CF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grpSp>
        <p:nvGrpSpPr>
          <p:cNvPr id="1031" name="Groepeer"/>
          <p:cNvGrpSpPr/>
          <p:nvPr/>
        </p:nvGrpSpPr>
        <p:grpSpPr>
          <a:xfrm>
            <a:off x="10165617" y="3572204"/>
            <a:ext cx="2466720" cy="4277160"/>
            <a:chOff x="0" y="-1"/>
            <a:chExt cx="4933438" cy="8554318"/>
          </a:xfrm>
        </p:grpSpPr>
        <p:sp>
          <p:nvSpPr>
            <p:cNvPr id="1029" name="Gloeilamp"/>
            <p:cNvSpPr/>
            <p:nvPr/>
          </p:nvSpPr>
          <p:spPr>
            <a:xfrm>
              <a:off x="-1" y="-2"/>
              <a:ext cx="4933439" cy="85543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5" y="0"/>
                    <a:pt x="0" y="2843"/>
                    <a:pt x="0" y="6352"/>
                  </a:cubicBezTo>
                  <a:cubicBezTo>
                    <a:pt x="0" y="7004"/>
                    <a:pt x="167" y="7633"/>
                    <a:pt x="477" y="8225"/>
                  </a:cubicBezTo>
                  <a:cubicBezTo>
                    <a:pt x="477" y="8225"/>
                    <a:pt x="477" y="8226"/>
                    <a:pt x="477" y="8227"/>
                  </a:cubicBezTo>
                  <a:cubicBezTo>
                    <a:pt x="491" y="8261"/>
                    <a:pt x="527" y="8322"/>
                    <a:pt x="579" y="8405"/>
                  </a:cubicBezTo>
                  <a:cubicBezTo>
                    <a:pt x="693" y="8601"/>
                    <a:pt x="822" y="8793"/>
                    <a:pt x="966" y="8979"/>
                  </a:cubicBezTo>
                  <a:cubicBezTo>
                    <a:pt x="2223" y="10787"/>
                    <a:pt x="5439" y="15160"/>
                    <a:pt x="5440" y="16141"/>
                  </a:cubicBezTo>
                  <a:lnTo>
                    <a:pt x="5656" y="16902"/>
                  </a:lnTo>
                  <a:cubicBezTo>
                    <a:pt x="5656" y="16902"/>
                    <a:pt x="5696" y="16981"/>
                    <a:pt x="5817" y="17079"/>
                  </a:cubicBezTo>
                  <a:lnTo>
                    <a:pt x="15815" y="17079"/>
                  </a:lnTo>
                  <a:cubicBezTo>
                    <a:pt x="15936" y="16981"/>
                    <a:pt x="15976" y="16902"/>
                    <a:pt x="15976" y="16902"/>
                  </a:cubicBezTo>
                  <a:lnTo>
                    <a:pt x="16193" y="16141"/>
                  </a:lnTo>
                  <a:cubicBezTo>
                    <a:pt x="16193" y="14948"/>
                    <a:pt x="20944" y="8742"/>
                    <a:pt x="21152" y="8227"/>
                  </a:cubicBezTo>
                  <a:cubicBezTo>
                    <a:pt x="21159" y="8211"/>
                    <a:pt x="21155" y="8198"/>
                    <a:pt x="21141" y="8188"/>
                  </a:cubicBezTo>
                  <a:cubicBezTo>
                    <a:pt x="21438" y="7607"/>
                    <a:pt x="21600" y="6990"/>
                    <a:pt x="21600" y="6352"/>
                  </a:cubicBezTo>
                  <a:cubicBezTo>
                    <a:pt x="21600" y="2843"/>
                    <a:pt x="16765" y="0"/>
                    <a:pt x="10800" y="0"/>
                  </a:cubicBezTo>
                  <a:close/>
                  <a:moveTo>
                    <a:pt x="5943" y="17697"/>
                  </a:moveTo>
                  <a:cubicBezTo>
                    <a:pt x="5930" y="17727"/>
                    <a:pt x="5919" y="17758"/>
                    <a:pt x="5919" y="17791"/>
                  </a:cubicBezTo>
                  <a:lnTo>
                    <a:pt x="5919" y="18399"/>
                  </a:lnTo>
                  <a:cubicBezTo>
                    <a:pt x="5919" y="18599"/>
                    <a:pt x="6178" y="18765"/>
                    <a:pt x="6510" y="18795"/>
                  </a:cubicBezTo>
                  <a:cubicBezTo>
                    <a:pt x="6431" y="18855"/>
                    <a:pt x="6382" y="18929"/>
                    <a:pt x="6382" y="19010"/>
                  </a:cubicBezTo>
                  <a:lnTo>
                    <a:pt x="6382" y="19541"/>
                  </a:lnTo>
                  <a:cubicBezTo>
                    <a:pt x="6382" y="19736"/>
                    <a:pt x="6656" y="19894"/>
                    <a:pt x="6993" y="19894"/>
                  </a:cubicBezTo>
                  <a:lnTo>
                    <a:pt x="7186" y="19894"/>
                  </a:lnTo>
                  <a:lnTo>
                    <a:pt x="7186" y="20380"/>
                  </a:lnTo>
                  <a:cubicBezTo>
                    <a:pt x="7186" y="20568"/>
                    <a:pt x="7454" y="20721"/>
                    <a:pt x="7780" y="20721"/>
                  </a:cubicBezTo>
                  <a:lnTo>
                    <a:pt x="8816" y="20721"/>
                  </a:lnTo>
                  <a:cubicBezTo>
                    <a:pt x="8925" y="21215"/>
                    <a:pt x="9771" y="21600"/>
                    <a:pt x="10800" y="21600"/>
                  </a:cubicBezTo>
                  <a:cubicBezTo>
                    <a:pt x="11829" y="21600"/>
                    <a:pt x="12675" y="21215"/>
                    <a:pt x="12784" y="20721"/>
                  </a:cubicBezTo>
                  <a:lnTo>
                    <a:pt x="13820" y="20721"/>
                  </a:lnTo>
                  <a:cubicBezTo>
                    <a:pt x="14146" y="20721"/>
                    <a:pt x="14414" y="20568"/>
                    <a:pt x="14414" y="20380"/>
                  </a:cubicBezTo>
                  <a:lnTo>
                    <a:pt x="14414" y="19894"/>
                  </a:lnTo>
                  <a:lnTo>
                    <a:pt x="14607" y="19894"/>
                  </a:lnTo>
                  <a:cubicBezTo>
                    <a:pt x="14944" y="19894"/>
                    <a:pt x="15218" y="19736"/>
                    <a:pt x="15218" y="19541"/>
                  </a:cubicBezTo>
                  <a:lnTo>
                    <a:pt x="15218" y="19010"/>
                  </a:lnTo>
                  <a:cubicBezTo>
                    <a:pt x="15218" y="18929"/>
                    <a:pt x="15169" y="18855"/>
                    <a:pt x="15090" y="18795"/>
                  </a:cubicBezTo>
                  <a:cubicBezTo>
                    <a:pt x="15422" y="18765"/>
                    <a:pt x="15681" y="18599"/>
                    <a:pt x="15681" y="18399"/>
                  </a:cubicBezTo>
                  <a:lnTo>
                    <a:pt x="15681" y="17791"/>
                  </a:lnTo>
                  <a:cubicBezTo>
                    <a:pt x="15681" y="17758"/>
                    <a:pt x="15670" y="17727"/>
                    <a:pt x="15657" y="17697"/>
                  </a:cubicBezTo>
                  <a:lnTo>
                    <a:pt x="5943" y="17697"/>
                  </a:lnTo>
                  <a:close/>
                </a:path>
              </a:pathLst>
            </a:custGeom>
            <a:solidFill>
              <a:srgbClr val="3C3C3C"/>
            </a:solidFill>
            <a:ln w="12700" cap="flat">
              <a:noFill/>
              <a:miter lim="400000"/>
            </a:ln>
            <a:effectLst>
              <a:outerShdw blurRad="355600" rotWithShape="0">
                <a:srgbClr val="000000">
                  <a:alpha val="7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030" name="Vuur"/>
            <p:cNvSpPr/>
            <p:nvPr/>
          </p:nvSpPr>
          <p:spPr>
            <a:xfrm>
              <a:off x="1083837" y="934140"/>
              <a:ext cx="2765680" cy="32349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68" h="21600" extrusionOk="0">
                  <a:moveTo>
                    <a:pt x="11239" y="0"/>
                  </a:moveTo>
                  <a:cubicBezTo>
                    <a:pt x="2970" y="4003"/>
                    <a:pt x="2989" y="11005"/>
                    <a:pt x="3722" y="14791"/>
                  </a:cubicBezTo>
                  <a:cubicBezTo>
                    <a:pt x="2739" y="13911"/>
                    <a:pt x="1717" y="12459"/>
                    <a:pt x="1372" y="10120"/>
                  </a:cubicBezTo>
                  <a:cubicBezTo>
                    <a:pt x="-1043" y="14091"/>
                    <a:pt x="-153" y="18364"/>
                    <a:pt x="3127" y="21600"/>
                  </a:cubicBezTo>
                  <a:cubicBezTo>
                    <a:pt x="4667" y="20445"/>
                    <a:pt x="8635" y="16716"/>
                    <a:pt x="8134" y="10564"/>
                  </a:cubicBezTo>
                  <a:cubicBezTo>
                    <a:pt x="10070" y="11636"/>
                    <a:pt x="11307" y="14756"/>
                    <a:pt x="11441" y="17747"/>
                  </a:cubicBezTo>
                  <a:cubicBezTo>
                    <a:pt x="12400" y="16981"/>
                    <a:pt x="13309" y="15598"/>
                    <a:pt x="13699" y="14116"/>
                  </a:cubicBezTo>
                  <a:cubicBezTo>
                    <a:pt x="15274" y="15860"/>
                    <a:pt x="16001" y="18709"/>
                    <a:pt x="15599" y="21600"/>
                  </a:cubicBezTo>
                  <a:cubicBezTo>
                    <a:pt x="15613" y="21600"/>
                    <a:pt x="15624" y="21600"/>
                    <a:pt x="15637" y="21600"/>
                  </a:cubicBezTo>
                  <a:cubicBezTo>
                    <a:pt x="20557" y="18093"/>
                    <a:pt x="19757" y="8611"/>
                    <a:pt x="13922" y="5682"/>
                  </a:cubicBezTo>
                  <a:cubicBezTo>
                    <a:pt x="14632" y="7271"/>
                    <a:pt x="14621" y="8912"/>
                    <a:pt x="14346" y="10290"/>
                  </a:cubicBezTo>
                  <a:cubicBezTo>
                    <a:pt x="12223" y="8105"/>
                    <a:pt x="9861" y="5847"/>
                    <a:pt x="11239" y="0"/>
                  </a:cubicBezTo>
                  <a:close/>
                </a:path>
              </a:pathLst>
            </a:custGeom>
            <a:solidFill>
              <a:srgbClr val="79CF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grpSp>
        <p:nvGrpSpPr>
          <p:cNvPr id="1034" name="Groepeer"/>
          <p:cNvGrpSpPr/>
          <p:nvPr/>
        </p:nvGrpSpPr>
        <p:grpSpPr>
          <a:xfrm>
            <a:off x="5119420" y="2300566"/>
            <a:ext cx="952617" cy="1651786"/>
            <a:chOff x="0" y="-1"/>
            <a:chExt cx="1905231" cy="3303571"/>
          </a:xfrm>
        </p:grpSpPr>
        <p:sp>
          <p:nvSpPr>
            <p:cNvPr id="1032" name="Gloeilamp"/>
            <p:cNvSpPr/>
            <p:nvPr/>
          </p:nvSpPr>
          <p:spPr>
            <a:xfrm>
              <a:off x="0" y="-2"/>
              <a:ext cx="1905232" cy="3303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5" y="0"/>
                    <a:pt x="0" y="2843"/>
                    <a:pt x="0" y="6352"/>
                  </a:cubicBezTo>
                  <a:cubicBezTo>
                    <a:pt x="0" y="7004"/>
                    <a:pt x="167" y="7633"/>
                    <a:pt x="477" y="8225"/>
                  </a:cubicBezTo>
                  <a:cubicBezTo>
                    <a:pt x="477" y="8225"/>
                    <a:pt x="477" y="8226"/>
                    <a:pt x="477" y="8227"/>
                  </a:cubicBezTo>
                  <a:cubicBezTo>
                    <a:pt x="491" y="8261"/>
                    <a:pt x="527" y="8322"/>
                    <a:pt x="579" y="8405"/>
                  </a:cubicBezTo>
                  <a:cubicBezTo>
                    <a:pt x="693" y="8601"/>
                    <a:pt x="822" y="8793"/>
                    <a:pt x="966" y="8979"/>
                  </a:cubicBezTo>
                  <a:cubicBezTo>
                    <a:pt x="2223" y="10787"/>
                    <a:pt x="5439" y="15160"/>
                    <a:pt x="5440" y="16141"/>
                  </a:cubicBezTo>
                  <a:lnTo>
                    <a:pt x="5656" y="16902"/>
                  </a:lnTo>
                  <a:cubicBezTo>
                    <a:pt x="5656" y="16902"/>
                    <a:pt x="5696" y="16981"/>
                    <a:pt x="5817" y="17079"/>
                  </a:cubicBezTo>
                  <a:lnTo>
                    <a:pt x="15815" y="17079"/>
                  </a:lnTo>
                  <a:cubicBezTo>
                    <a:pt x="15936" y="16981"/>
                    <a:pt x="15976" y="16902"/>
                    <a:pt x="15976" y="16902"/>
                  </a:cubicBezTo>
                  <a:lnTo>
                    <a:pt x="16193" y="16141"/>
                  </a:lnTo>
                  <a:cubicBezTo>
                    <a:pt x="16193" y="14948"/>
                    <a:pt x="20944" y="8742"/>
                    <a:pt x="21152" y="8227"/>
                  </a:cubicBezTo>
                  <a:cubicBezTo>
                    <a:pt x="21159" y="8211"/>
                    <a:pt x="21155" y="8198"/>
                    <a:pt x="21141" y="8188"/>
                  </a:cubicBezTo>
                  <a:cubicBezTo>
                    <a:pt x="21438" y="7607"/>
                    <a:pt x="21600" y="6990"/>
                    <a:pt x="21600" y="6352"/>
                  </a:cubicBezTo>
                  <a:cubicBezTo>
                    <a:pt x="21600" y="2843"/>
                    <a:pt x="16765" y="0"/>
                    <a:pt x="10800" y="0"/>
                  </a:cubicBezTo>
                  <a:close/>
                  <a:moveTo>
                    <a:pt x="5943" y="17697"/>
                  </a:moveTo>
                  <a:cubicBezTo>
                    <a:pt x="5930" y="17727"/>
                    <a:pt x="5919" y="17758"/>
                    <a:pt x="5919" y="17791"/>
                  </a:cubicBezTo>
                  <a:lnTo>
                    <a:pt x="5919" y="18399"/>
                  </a:lnTo>
                  <a:cubicBezTo>
                    <a:pt x="5919" y="18599"/>
                    <a:pt x="6178" y="18765"/>
                    <a:pt x="6510" y="18795"/>
                  </a:cubicBezTo>
                  <a:cubicBezTo>
                    <a:pt x="6431" y="18855"/>
                    <a:pt x="6382" y="18929"/>
                    <a:pt x="6382" y="19010"/>
                  </a:cubicBezTo>
                  <a:lnTo>
                    <a:pt x="6382" y="19541"/>
                  </a:lnTo>
                  <a:cubicBezTo>
                    <a:pt x="6382" y="19736"/>
                    <a:pt x="6656" y="19894"/>
                    <a:pt x="6993" y="19894"/>
                  </a:cubicBezTo>
                  <a:lnTo>
                    <a:pt x="7186" y="19894"/>
                  </a:lnTo>
                  <a:lnTo>
                    <a:pt x="7186" y="20380"/>
                  </a:lnTo>
                  <a:cubicBezTo>
                    <a:pt x="7186" y="20568"/>
                    <a:pt x="7454" y="20721"/>
                    <a:pt x="7780" y="20721"/>
                  </a:cubicBezTo>
                  <a:lnTo>
                    <a:pt x="8816" y="20721"/>
                  </a:lnTo>
                  <a:cubicBezTo>
                    <a:pt x="8925" y="21215"/>
                    <a:pt x="9771" y="21600"/>
                    <a:pt x="10800" y="21600"/>
                  </a:cubicBezTo>
                  <a:cubicBezTo>
                    <a:pt x="11829" y="21600"/>
                    <a:pt x="12675" y="21215"/>
                    <a:pt x="12784" y="20721"/>
                  </a:cubicBezTo>
                  <a:lnTo>
                    <a:pt x="13820" y="20721"/>
                  </a:lnTo>
                  <a:cubicBezTo>
                    <a:pt x="14146" y="20721"/>
                    <a:pt x="14414" y="20568"/>
                    <a:pt x="14414" y="20380"/>
                  </a:cubicBezTo>
                  <a:lnTo>
                    <a:pt x="14414" y="19894"/>
                  </a:lnTo>
                  <a:lnTo>
                    <a:pt x="14607" y="19894"/>
                  </a:lnTo>
                  <a:cubicBezTo>
                    <a:pt x="14944" y="19894"/>
                    <a:pt x="15218" y="19736"/>
                    <a:pt x="15218" y="19541"/>
                  </a:cubicBezTo>
                  <a:lnTo>
                    <a:pt x="15218" y="19010"/>
                  </a:lnTo>
                  <a:cubicBezTo>
                    <a:pt x="15218" y="18929"/>
                    <a:pt x="15169" y="18855"/>
                    <a:pt x="15090" y="18795"/>
                  </a:cubicBezTo>
                  <a:cubicBezTo>
                    <a:pt x="15422" y="18765"/>
                    <a:pt x="15681" y="18599"/>
                    <a:pt x="15681" y="18399"/>
                  </a:cubicBezTo>
                  <a:lnTo>
                    <a:pt x="15681" y="17791"/>
                  </a:lnTo>
                  <a:cubicBezTo>
                    <a:pt x="15681" y="17758"/>
                    <a:pt x="15670" y="17727"/>
                    <a:pt x="15657" y="17697"/>
                  </a:cubicBezTo>
                  <a:lnTo>
                    <a:pt x="5943" y="17697"/>
                  </a:lnTo>
                  <a:close/>
                </a:path>
              </a:pathLst>
            </a:custGeom>
            <a:solidFill>
              <a:srgbClr val="3C3C3C"/>
            </a:solidFill>
            <a:ln w="12700" cap="flat">
              <a:noFill/>
              <a:miter lim="400000"/>
            </a:ln>
            <a:effectLst>
              <a:outerShdw blurRad="355600" rotWithShape="0">
                <a:srgbClr val="000000">
                  <a:alpha val="7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033" name="Vuur"/>
            <p:cNvSpPr/>
            <p:nvPr/>
          </p:nvSpPr>
          <p:spPr>
            <a:xfrm>
              <a:off x="418562" y="360752"/>
              <a:ext cx="1068074" cy="1249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68" h="21600" extrusionOk="0">
                  <a:moveTo>
                    <a:pt x="11239" y="0"/>
                  </a:moveTo>
                  <a:cubicBezTo>
                    <a:pt x="2970" y="4003"/>
                    <a:pt x="2989" y="11005"/>
                    <a:pt x="3722" y="14791"/>
                  </a:cubicBezTo>
                  <a:cubicBezTo>
                    <a:pt x="2739" y="13911"/>
                    <a:pt x="1717" y="12459"/>
                    <a:pt x="1372" y="10120"/>
                  </a:cubicBezTo>
                  <a:cubicBezTo>
                    <a:pt x="-1043" y="14091"/>
                    <a:pt x="-153" y="18364"/>
                    <a:pt x="3127" y="21600"/>
                  </a:cubicBezTo>
                  <a:cubicBezTo>
                    <a:pt x="4667" y="20445"/>
                    <a:pt x="8635" y="16716"/>
                    <a:pt x="8134" y="10564"/>
                  </a:cubicBezTo>
                  <a:cubicBezTo>
                    <a:pt x="10070" y="11636"/>
                    <a:pt x="11307" y="14756"/>
                    <a:pt x="11441" y="17747"/>
                  </a:cubicBezTo>
                  <a:cubicBezTo>
                    <a:pt x="12400" y="16981"/>
                    <a:pt x="13309" y="15598"/>
                    <a:pt x="13699" y="14116"/>
                  </a:cubicBezTo>
                  <a:cubicBezTo>
                    <a:pt x="15274" y="15860"/>
                    <a:pt x="16001" y="18709"/>
                    <a:pt x="15599" y="21600"/>
                  </a:cubicBezTo>
                  <a:cubicBezTo>
                    <a:pt x="15613" y="21600"/>
                    <a:pt x="15624" y="21600"/>
                    <a:pt x="15637" y="21600"/>
                  </a:cubicBezTo>
                  <a:cubicBezTo>
                    <a:pt x="20557" y="18093"/>
                    <a:pt x="19757" y="8611"/>
                    <a:pt x="13922" y="5682"/>
                  </a:cubicBezTo>
                  <a:cubicBezTo>
                    <a:pt x="14632" y="7271"/>
                    <a:pt x="14621" y="8912"/>
                    <a:pt x="14346" y="10290"/>
                  </a:cubicBezTo>
                  <a:cubicBezTo>
                    <a:pt x="12223" y="8105"/>
                    <a:pt x="9861" y="5847"/>
                    <a:pt x="11239" y="0"/>
                  </a:cubicBezTo>
                  <a:close/>
                </a:path>
              </a:pathLst>
            </a:custGeom>
            <a:solidFill>
              <a:srgbClr val="79CF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grpSp>
        <p:nvGrpSpPr>
          <p:cNvPr id="1037" name="Groepeer"/>
          <p:cNvGrpSpPr/>
          <p:nvPr/>
        </p:nvGrpSpPr>
        <p:grpSpPr>
          <a:xfrm>
            <a:off x="8734262" y="2603108"/>
            <a:ext cx="952617" cy="1651786"/>
            <a:chOff x="0" y="-1"/>
            <a:chExt cx="1905231" cy="3303570"/>
          </a:xfrm>
        </p:grpSpPr>
        <p:sp>
          <p:nvSpPr>
            <p:cNvPr id="1035" name="Gloeilamp"/>
            <p:cNvSpPr/>
            <p:nvPr/>
          </p:nvSpPr>
          <p:spPr>
            <a:xfrm>
              <a:off x="0" y="-2"/>
              <a:ext cx="1905232" cy="3303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5" y="0"/>
                    <a:pt x="0" y="2843"/>
                    <a:pt x="0" y="6352"/>
                  </a:cubicBezTo>
                  <a:cubicBezTo>
                    <a:pt x="0" y="7004"/>
                    <a:pt x="167" y="7633"/>
                    <a:pt x="477" y="8225"/>
                  </a:cubicBezTo>
                  <a:cubicBezTo>
                    <a:pt x="477" y="8225"/>
                    <a:pt x="477" y="8226"/>
                    <a:pt x="477" y="8227"/>
                  </a:cubicBezTo>
                  <a:cubicBezTo>
                    <a:pt x="491" y="8261"/>
                    <a:pt x="527" y="8322"/>
                    <a:pt x="579" y="8405"/>
                  </a:cubicBezTo>
                  <a:cubicBezTo>
                    <a:pt x="693" y="8601"/>
                    <a:pt x="822" y="8793"/>
                    <a:pt x="966" y="8979"/>
                  </a:cubicBezTo>
                  <a:cubicBezTo>
                    <a:pt x="2223" y="10787"/>
                    <a:pt x="5439" y="15160"/>
                    <a:pt x="5440" y="16141"/>
                  </a:cubicBezTo>
                  <a:lnTo>
                    <a:pt x="5656" y="16902"/>
                  </a:lnTo>
                  <a:cubicBezTo>
                    <a:pt x="5656" y="16902"/>
                    <a:pt x="5696" y="16981"/>
                    <a:pt x="5817" y="17079"/>
                  </a:cubicBezTo>
                  <a:lnTo>
                    <a:pt x="15815" y="17079"/>
                  </a:lnTo>
                  <a:cubicBezTo>
                    <a:pt x="15936" y="16981"/>
                    <a:pt x="15976" y="16902"/>
                    <a:pt x="15976" y="16902"/>
                  </a:cubicBezTo>
                  <a:lnTo>
                    <a:pt x="16193" y="16141"/>
                  </a:lnTo>
                  <a:cubicBezTo>
                    <a:pt x="16193" y="14948"/>
                    <a:pt x="20944" y="8742"/>
                    <a:pt x="21152" y="8227"/>
                  </a:cubicBezTo>
                  <a:cubicBezTo>
                    <a:pt x="21159" y="8211"/>
                    <a:pt x="21155" y="8198"/>
                    <a:pt x="21141" y="8188"/>
                  </a:cubicBezTo>
                  <a:cubicBezTo>
                    <a:pt x="21438" y="7607"/>
                    <a:pt x="21600" y="6990"/>
                    <a:pt x="21600" y="6352"/>
                  </a:cubicBezTo>
                  <a:cubicBezTo>
                    <a:pt x="21600" y="2843"/>
                    <a:pt x="16765" y="0"/>
                    <a:pt x="10800" y="0"/>
                  </a:cubicBezTo>
                  <a:close/>
                  <a:moveTo>
                    <a:pt x="5943" y="17697"/>
                  </a:moveTo>
                  <a:cubicBezTo>
                    <a:pt x="5930" y="17727"/>
                    <a:pt x="5919" y="17758"/>
                    <a:pt x="5919" y="17791"/>
                  </a:cubicBezTo>
                  <a:lnTo>
                    <a:pt x="5919" y="18399"/>
                  </a:lnTo>
                  <a:cubicBezTo>
                    <a:pt x="5919" y="18599"/>
                    <a:pt x="6178" y="18765"/>
                    <a:pt x="6510" y="18795"/>
                  </a:cubicBezTo>
                  <a:cubicBezTo>
                    <a:pt x="6431" y="18855"/>
                    <a:pt x="6382" y="18929"/>
                    <a:pt x="6382" y="19010"/>
                  </a:cubicBezTo>
                  <a:lnTo>
                    <a:pt x="6382" y="19541"/>
                  </a:lnTo>
                  <a:cubicBezTo>
                    <a:pt x="6382" y="19736"/>
                    <a:pt x="6656" y="19894"/>
                    <a:pt x="6993" y="19894"/>
                  </a:cubicBezTo>
                  <a:lnTo>
                    <a:pt x="7186" y="19894"/>
                  </a:lnTo>
                  <a:lnTo>
                    <a:pt x="7186" y="20380"/>
                  </a:lnTo>
                  <a:cubicBezTo>
                    <a:pt x="7186" y="20568"/>
                    <a:pt x="7454" y="20721"/>
                    <a:pt x="7780" y="20721"/>
                  </a:cubicBezTo>
                  <a:lnTo>
                    <a:pt x="8816" y="20721"/>
                  </a:lnTo>
                  <a:cubicBezTo>
                    <a:pt x="8925" y="21215"/>
                    <a:pt x="9771" y="21600"/>
                    <a:pt x="10800" y="21600"/>
                  </a:cubicBezTo>
                  <a:cubicBezTo>
                    <a:pt x="11829" y="21600"/>
                    <a:pt x="12675" y="21215"/>
                    <a:pt x="12784" y="20721"/>
                  </a:cubicBezTo>
                  <a:lnTo>
                    <a:pt x="13820" y="20721"/>
                  </a:lnTo>
                  <a:cubicBezTo>
                    <a:pt x="14146" y="20721"/>
                    <a:pt x="14414" y="20568"/>
                    <a:pt x="14414" y="20380"/>
                  </a:cubicBezTo>
                  <a:lnTo>
                    <a:pt x="14414" y="19894"/>
                  </a:lnTo>
                  <a:lnTo>
                    <a:pt x="14607" y="19894"/>
                  </a:lnTo>
                  <a:cubicBezTo>
                    <a:pt x="14944" y="19894"/>
                    <a:pt x="15218" y="19736"/>
                    <a:pt x="15218" y="19541"/>
                  </a:cubicBezTo>
                  <a:lnTo>
                    <a:pt x="15218" y="19010"/>
                  </a:lnTo>
                  <a:cubicBezTo>
                    <a:pt x="15218" y="18929"/>
                    <a:pt x="15169" y="18855"/>
                    <a:pt x="15090" y="18795"/>
                  </a:cubicBezTo>
                  <a:cubicBezTo>
                    <a:pt x="15422" y="18765"/>
                    <a:pt x="15681" y="18599"/>
                    <a:pt x="15681" y="18399"/>
                  </a:cubicBezTo>
                  <a:lnTo>
                    <a:pt x="15681" y="17791"/>
                  </a:lnTo>
                  <a:cubicBezTo>
                    <a:pt x="15681" y="17758"/>
                    <a:pt x="15670" y="17727"/>
                    <a:pt x="15657" y="17697"/>
                  </a:cubicBezTo>
                  <a:lnTo>
                    <a:pt x="5943" y="17697"/>
                  </a:lnTo>
                  <a:close/>
                </a:path>
              </a:pathLst>
            </a:custGeom>
            <a:solidFill>
              <a:srgbClr val="3C3C3C"/>
            </a:solidFill>
            <a:ln w="12700" cap="flat">
              <a:noFill/>
              <a:miter lim="400000"/>
            </a:ln>
            <a:effectLst>
              <a:outerShdw blurRad="355600" rotWithShape="0">
                <a:srgbClr val="000000">
                  <a:alpha val="7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036" name="Vuur"/>
            <p:cNvSpPr/>
            <p:nvPr/>
          </p:nvSpPr>
          <p:spPr>
            <a:xfrm>
              <a:off x="418562" y="360752"/>
              <a:ext cx="1068074" cy="1249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68" h="21600" extrusionOk="0">
                  <a:moveTo>
                    <a:pt x="11239" y="0"/>
                  </a:moveTo>
                  <a:cubicBezTo>
                    <a:pt x="2970" y="4003"/>
                    <a:pt x="2989" y="11005"/>
                    <a:pt x="3722" y="14791"/>
                  </a:cubicBezTo>
                  <a:cubicBezTo>
                    <a:pt x="2739" y="13911"/>
                    <a:pt x="1717" y="12459"/>
                    <a:pt x="1372" y="10120"/>
                  </a:cubicBezTo>
                  <a:cubicBezTo>
                    <a:pt x="-1043" y="14091"/>
                    <a:pt x="-153" y="18364"/>
                    <a:pt x="3127" y="21600"/>
                  </a:cubicBezTo>
                  <a:cubicBezTo>
                    <a:pt x="4667" y="20445"/>
                    <a:pt x="8635" y="16716"/>
                    <a:pt x="8134" y="10564"/>
                  </a:cubicBezTo>
                  <a:cubicBezTo>
                    <a:pt x="10070" y="11636"/>
                    <a:pt x="11307" y="14756"/>
                    <a:pt x="11441" y="17747"/>
                  </a:cubicBezTo>
                  <a:cubicBezTo>
                    <a:pt x="12400" y="16981"/>
                    <a:pt x="13309" y="15598"/>
                    <a:pt x="13699" y="14116"/>
                  </a:cubicBezTo>
                  <a:cubicBezTo>
                    <a:pt x="15274" y="15860"/>
                    <a:pt x="16001" y="18709"/>
                    <a:pt x="15599" y="21600"/>
                  </a:cubicBezTo>
                  <a:cubicBezTo>
                    <a:pt x="15613" y="21600"/>
                    <a:pt x="15624" y="21600"/>
                    <a:pt x="15637" y="21600"/>
                  </a:cubicBezTo>
                  <a:cubicBezTo>
                    <a:pt x="20557" y="18093"/>
                    <a:pt x="19757" y="8611"/>
                    <a:pt x="13922" y="5682"/>
                  </a:cubicBezTo>
                  <a:cubicBezTo>
                    <a:pt x="14632" y="7271"/>
                    <a:pt x="14621" y="8912"/>
                    <a:pt x="14346" y="10290"/>
                  </a:cubicBezTo>
                  <a:cubicBezTo>
                    <a:pt x="12223" y="8105"/>
                    <a:pt x="9861" y="5847"/>
                    <a:pt x="11239" y="0"/>
                  </a:cubicBezTo>
                  <a:close/>
                </a:path>
              </a:pathLst>
            </a:custGeom>
            <a:solidFill>
              <a:srgbClr val="79CF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grpSp>
        <p:nvGrpSpPr>
          <p:cNvPr id="1040" name="Groepeer"/>
          <p:cNvGrpSpPr/>
          <p:nvPr/>
        </p:nvGrpSpPr>
        <p:grpSpPr>
          <a:xfrm>
            <a:off x="2335735" y="1728536"/>
            <a:ext cx="1961381" cy="3400929"/>
            <a:chOff x="0" y="0"/>
            <a:chExt cx="3922760" cy="6801856"/>
          </a:xfrm>
        </p:grpSpPr>
        <p:sp>
          <p:nvSpPr>
            <p:cNvPr id="1038" name="Gloeilamp"/>
            <p:cNvSpPr/>
            <p:nvPr/>
          </p:nvSpPr>
          <p:spPr>
            <a:xfrm>
              <a:off x="-1" y="-1"/>
              <a:ext cx="3922762" cy="68018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5" y="0"/>
                    <a:pt x="0" y="2843"/>
                    <a:pt x="0" y="6352"/>
                  </a:cubicBezTo>
                  <a:cubicBezTo>
                    <a:pt x="0" y="7004"/>
                    <a:pt x="167" y="7633"/>
                    <a:pt x="477" y="8225"/>
                  </a:cubicBezTo>
                  <a:cubicBezTo>
                    <a:pt x="477" y="8225"/>
                    <a:pt x="477" y="8226"/>
                    <a:pt x="477" y="8227"/>
                  </a:cubicBezTo>
                  <a:cubicBezTo>
                    <a:pt x="491" y="8261"/>
                    <a:pt x="527" y="8322"/>
                    <a:pt x="579" y="8405"/>
                  </a:cubicBezTo>
                  <a:cubicBezTo>
                    <a:pt x="693" y="8601"/>
                    <a:pt x="822" y="8793"/>
                    <a:pt x="966" y="8979"/>
                  </a:cubicBezTo>
                  <a:cubicBezTo>
                    <a:pt x="2223" y="10787"/>
                    <a:pt x="5439" y="15160"/>
                    <a:pt x="5440" y="16141"/>
                  </a:cubicBezTo>
                  <a:lnTo>
                    <a:pt x="5656" y="16902"/>
                  </a:lnTo>
                  <a:cubicBezTo>
                    <a:pt x="5656" y="16902"/>
                    <a:pt x="5696" y="16981"/>
                    <a:pt x="5817" y="17079"/>
                  </a:cubicBezTo>
                  <a:lnTo>
                    <a:pt x="15815" y="17079"/>
                  </a:lnTo>
                  <a:cubicBezTo>
                    <a:pt x="15936" y="16981"/>
                    <a:pt x="15976" y="16902"/>
                    <a:pt x="15976" y="16902"/>
                  </a:cubicBezTo>
                  <a:lnTo>
                    <a:pt x="16193" y="16141"/>
                  </a:lnTo>
                  <a:cubicBezTo>
                    <a:pt x="16193" y="14948"/>
                    <a:pt x="20944" y="8742"/>
                    <a:pt x="21152" y="8227"/>
                  </a:cubicBezTo>
                  <a:cubicBezTo>
                    <a:pt x="21159" y="8211"/>
                    <a:pt x="21155" y="8198"/>
                    <a:pt x="21141" y="8188"/>
                  </a:cubicBezTo>
                  <a:cubicBezTo>
                    <a:pt x="21438" y="7607"/>
                    <a:pt x="21600" y="6990"/>
                    <a:pt x="21600" y="6352"/>
                  </a:cubicBezTo>
                  <a:cubicBezTo>
                    <a:pt x="21600" y="2843"/>
                    <a:pt x="16765" y="0"/>
                    <a:pt x="10800" y="0"/>
                  </a:cubicBezTo>
                  <a:close/>
                  <a:moveTo>
                    <a:pt x="5943" y="17697"/>
                  </a:moveTo>
                  <a:cubicBezTo>
                    <a:pt x="5930" y="17727"/>
                    <a:pt x="5919" y="17758"/>
                    <a:pt x="5919" y="17791"/>
                  </a:cubicBezTo>
                  <a:lnTo>
                    <a:pt x="5919" y="18399"/>
                  </a:lnTo>
                  <a:cubicBezTo>
                    <a:pt x="5919" y="18599"/>
                    <a:pt x="6178" y="18765"/>
                    <a:pt x="6510" y="18795"/>
                  </a:cubicBezTo>
                  <a:cubicBezTo>
                    <a:pt x="6431" y="18855"/>
                    <a:pt x="6382" y="18929"/>
                    <a:pt x="6382" y="19010"/>
                  </a:cubicBezTo>
                  <a:lnTo>
                    <a:pt x="6382" y="19541"/>
                  </a:lnTo>
                  <a:cubicBezTo>
                    <a:pt x="6382" y="19736"/>
                    <a:pt x="6656" y="19894"/>
                    <a:pt x="6993" y="19894"/>
                  </a:cubicBezTo>
                  <a:lnTo>
                    <a:pt x="7186" y="19894"/>
                  </a:lnTo>
                  <a:lnTo>
                    <a:pt x="7186" y="20380"/>
                  </a:lnTo>
                  <a:cubicBezTo>
                    <a:pt x="7186" y="20568"/>
                    <a:pt x="7454" y="20721"/>
                    <a:pt x="7780" y="20721"/>
                  </a:cubicBezTo>
                  <a:lnTo>
                    <a:pt x="8816" y="20721"/>
                  </a:lnTo>
                  <a:cubicBezTo>
                    <a:pt x="8925" y="21215"/>
                    <a:pt x="9771" y="21600"/>
                    <a:pt x="10800" y="21600"/>
                  </a:cubicBezTo>
                  <a:cubicBezTo>
                    <a:pt x="11829" y="21600"/>
                    <a:pt x="12675" y="21215"/>
                    <a:pt x="12784" y="20721"/>
                  </a:cubicBezTo>
                  <a:lnTo>
                    <a:pt x="13820" y="20721"/>
                  </a:lnTo>
                  <a:cubicBezTo>
                    <a:pt x="14146" y="20721"/>
                    <a:pt x="14414" y="20568"/>
                    <a:pt x="14414" y="20380"/>
                  </a:cubicBezTo>
                  <a:lnTo>
                    <a:pt x="14414" y="19894"/>
                  </a:lnTo>
                  <a:lnTo>
                    <a:pt x="14607" y="19894"/>
                  </a:lnTo>
                  <a:cubicBezTo>
                    <a:pt x="14944" y="19894"/>
                    <a:pt x="15218" y="19736"/>
                    <a:pt x="15218" y="19541"/>
                  </a:cubicBezTo>
                  <a:lnTo>
                    <a:pt x="15218" y="19010"/>
                  </a:lnTo>
                  <a:cubicBezTo>
                    <a:pt x="15218" y="18929"/>
                    <a:pt x="15169" y="18855"/>
                    <a:pt x="15090" y="18795"/>
                  </a:cubicBezTo>
                  <a:cubicBezTo>
                    <a:pt x="15422" y="18765"/>
                    <a:pt x="15681" y="18599"/>
                    <a:pt x="15681" y="18399"/>
                  </a:cubicBezTo>
                  <a:lnTo>
                    <a:pt x="15681" y="17791"/>
                  </a:lnTo>
                  <a:cubicBezTo>
                    <a:pt x="15681" y="17758"/>
                    <a:pt x="15670" y="17727"/>
                    <a:pt x="15657" y="17697"/>
                  </a:cubicBezTo>
                  <a:lnTo>
                    <a:pt x="5943" y="17697"/>
                  </a:lnTo>
                  <a:close/>
                </a:path>
              </a:pathLst>
            </a:custGeom>
            <a:solidFill>
              <a:srgbClr val="3C3C3C"/>
            </a:solidFill>
            <a:ln w="12700" cap="flat">
              <a:noFill/>
              <a:miter lim="400000"/>
            </a:ln>
            <a:effectLst>
              <a:outerShdw blurRad="355600" rotWithShape="0">
                <a:srgbClr val="000000">
                  <a:alpha val="7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039" name="Vuur"/>
            <p:cNvSpPr/>
            <p:nvPr/>
          </p:nvSpPr>
          <p:spPr>
            <a:xfrm>
              <a:off x="861797" y="742769"/>
              <a:ext cx="2199098" cy="25722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68" h="21600" extrusionOk="0">
                  <a:moveTo>
                    <a:pt x="11239" y="0"/>
                  </a:moveTo>
                  <a:cubicBezTo>
                    <a:pt x="2970" y="4003"/>
                    <a:pt x="2989" y="11005"/>
                    <a:pt x="3722" y="14791"/>
                  </a:cubicBezTo>
                  <a:cubicBezTo>
                    <a:pt x="2739" y="13911"/>
                    <a:pt x="1717" y="12459"/>
                    <a:pt x="1372" y="10120"/>
                  </a:cubicBezTo>
                  <a:cubicBezTo>
                    <a:pt x="-1043" y="14091"/>
                    <a:pt x="-153" y="18364"/>
                    <a:pt x="3127" y="21600"/>
                  </a:cubicBezTo>
                  <a:cubicBezTo>
                    <a:pt x="4667" y="20445"/>
                    <a:pt x="8635" y="16716"/>
                    <a:pt x="8134" y="10564"/>
                  </a:cubicBezTo>
                  <a:cubicBezTo>
                    <a:pt x="10070" y="11636"/>
                    <a:pt x="11307" y="14756"/>
                    <a:pt x="11441" y="17747"/>
                  </a:cubicBezTo>
                  <a:cubicBezTo>
                    <a:pt x="12400" y="16981"/>
                    <a:pt x="13309" y="15598"/>
                    <a:pt x="13699" y="14116"/>
                  </a:cubicBezTo>
                  <a:cubicBezTo>
                    <a:pt x="15274" y="15860"/>
                    <a:pt x="16001" y="18709"/>
                    <a:pt x="15599" y="21600"/>
                  </a:cubicBezTo>
                  <a:cubicBezTo>
                    <a:pt x="15613" y="21600"/>
                    <a:pt x="15624" y="21600"/>
                    <a:pt x="15637" y="21600"/>
                  </a:cubicBezTo>
                  <a:cubicBezTo>
                    <a:pt x="20557" y="18093"/>
                    <a:pt x="19757" y="8611"/>
                    <a:pt x="13922" y="5682"/>
                  </a:cubicBezTo>
                  <a:cubicBezTo>
                    <a:pt x="14632" y="7271"/>
                    <a:pt x="14621" y="8912"/>
                    <a:pt x="14346" y="10290"/>
                  </a:cubicBezTo>
                  <a:cubicBezTo>
                    <a:pt x="12223" y="8105"/>
                    <a:pt x="9861" y="5847"/>
                    <a:pt x="11239" y="0"/>
                  </a:cubicBezTo>
                  <a:close/>
                </a:path>
              </a:pathLst>
            </a:custGeom>
            <a:solidFill>
              <a:srgbClr val="79CF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grpSp>
        <p:nvGrpSpPr>
          <p:cNvPr id="1043" name="Groepeer"/>
          <p:cNvGrpSpPr/>
          <p:nvPr/>
        </p:nvGrpSpPr>
        <p:grpSpPr>
          <a:xfrm>
            <a:off x="697674" y="1621474"/>
            <a:ext cx="705834" cy="1223874"/>
            <a:chOff x="-1" y="0"/>
            <a:chExt cx="1411666" cy="2447747"/>
          </a:xfrm>
        </p:grpSpPr>
        <p:sp>
          <p:nvSpPr>
            <p:cNvPr id="1041" name="Gloeilamp"/>
            <p:cNvSpPr/>
            <p:nvPr/>
          </p:nvSpPr>
          <p:spPr>
            <a:xfrm>
              <a:off x="-2" y="0"/>
              <a:ext cx="1411668" cy="24477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5" y="0"/>
                    <a:pt x="0" y="2843"/>
                    <a:pt x="0" y="6352"/>
                  </a:cubicBezTo>
                  <a:cubicBezTo>
                    <a:pt x="0" y="7004"/>
                    <a:pt x="167" y="7633"/>
                    <a:pt x="477" y="8225"/>
                  </a:cubicBezTo>
                  <a:cubicBezTo>
                    <a:pt x="477" y="8225"/>
                    <a:pt x="477" y="8226"/>
                    <a:pt x="477" y="8227"/>
                  </a:cubicBezTo>
                  <a:cubicBezTo>
                    <a:pt x="491" y="8261"/>
                    <a:pt x="527" y="8322"/>
                    <a:pt x="579" y="8405"/>
                  </a:cubicBezTo>
                  <a:cubicBezTo>
                    <a:pt x="693" y="8601"/>
                    <a:pt x="822" y="8793"/>
                    <a:pt x="966" y="8979"/>
                  </a:cubicBezTo>
                  <a:cubicBezTo>
                    <a:pt x="2223" y="10787"/>
                    <a:pt x="5439" y="15160"/>
                    <a:pt x="5440" y="16141"/>
                  </a:cubicBezTo>
                  <a:lnTo>
                    <a:pt x="5656" y="16902"/>
                  </a:lnTo>
                  <a:cubicBezTo>
                    <a:pt x="5656" y="16902"/>
                    <a:pt x="5696" y="16981"/>
                    <a:pt x="5817" y="17079"/>
                  </a:cubicBezTo>
                  <a:lnTo>
                    <a:pt x="15815" y="17079"/>
                  </a:lnTo>
                  <a:cubicBezTo>
                    <a:pt x="15936" y="16981"/>
                    <a:pt x="15976" y="16902"/>
                    <a:pt x="15976" y="16902"/>
                  </a:cubicBezTo>
                  <a:lnTo>
                    <a:pt x="16193" y="16141"/>
                  </a:lnTo>
                  <a:cubicBezTo>
                    <a:pt x="16193" y="14948"/>
                    <a:pt x="20944" y="8742"/>
                    <a:pt x="21152" y="8227"/>
                  </a:cubicBezTo>
                  <a:cubicBezTo>
                    <a:pt x="21159" y="8211"/>
                    <a:pt x="21155" y="8198"/>
                    <a:pt x="21141" y="8188"/>
                  </a:cubicBezTo>
                  <a:cubicBezTo>
                    <a:pt x="21438" y="7607"/>
                    <a:pt x="21600" y="6990"/>
                    <a:pt x="21600" y="6352"/>
                  </a:cubicBezTo>
                  <a:cubicBezTo>
                    <a:pt x="21600" y="2843"/>
                    <a:pt x="16765" y="0"/>
                    <a:pt x="10800" y="0"/>
                  </a:cubicBezTo>
                  <a:close/>
                  <a:moveTo>
                    <a:pt x="5943" y="17697"/>
                  </a:moveTo>
                  <a:cubicBezTo>
                    <a:pt x="5930" y="17727"/>
                    <a:pt x="5919" y="17758"/>
                    <a:pt x="5919" y="17791"/>
                  </a:cubicBezTo>
                  <a:lnTo>
                    <a:pt x="5919" y="18399"/>
                  </a:lnTo>
                  <a:cubicBezTo>
                    <a:pt x="5919" y="18599"/>
                    <a:pt x="6178" y="18765"/>
                    <a:pt x="6510" y="18795"/>
                  </a:cubicBezTo>
                  <a:cubicBezTo>
                    <a:pt x="6431" y="18855"/>
                    <a:pt x="6382" y="18929"/>
                    <a:pt x="6382" y="19010"/>
                  </a:cubicBezTo>
                  <a:lnTo>
                    <a:pt x="6382" y="19541"/>
                  </a:lnTo>
                  <a:cubicBezTo>
                    <a:pt x="6382" y="19736"/>
                    <a:pt x="6656" y="19894"/>
                    <a:pt x="6993" y="19894"/>
                  </a:cubicBezTo>
                  <a:lnTo>
                    <a:pt x="7186" y="19894"/>
                  </a:lnTo>
                  <a:lnTo>
                    <a:pt x="7186" y="20380"/>
                  </a:lnTo>
                  <a:cubicBezTo>
                    <a:pt x="7186" y="20568"/>
                    <a:pt x="7454" y="20721"/>
                    <a:pt x="7780" y="20721"/>
                  </a:cubicBezTo>
                  <a:lnTo>
                    <a:pt x="8816" y="20721"/>
                  </a:lnTo>
                  <a:cubicBezTo>
                    <a:pt x="8925" y="21215"/>
                    <a:pt x="9771" y="21600"/>
                    <a:pt x="10800" y="21600"/>
                  </a:cubicBezTo>
                  <a:cubicBezTo>
                    <a:pt x="11829" y="21600"/>
                    <a:pt x="12675" y="21215"/>
                    <a:pt x="12784" y="20721"/>
                  </a:cubicBezTo>
                  <a:lnTo>
                    <a:pt x="13820" y="20721"/>
                  </a:lnTo>
                  <a:cubicBezTo>
                    <a:pt x="14146" y="20721"/>
                    <a:pt x="14414" y="20568"/>
                    <a:pt x="14414" y="20380"/>
                  </a:cubicBezTo>
                  <a:lnTo>
                    <a:pt x="14414" y="19894"/>
                  </a:lnTo>
                  <a:lnTo>
                    <a:pt x="14607" y="19894"/>
                  </a:lnTo>
                  <a:cubicBezTo>
                    <a:pt x="14944" y="19894"/>
                    <a:pt x="15218" y="19736"/>
                    <a:pt x="15218" y="19541"/>
                  </a:cubicBezTo>
                  <a:lnTo>
                    <a:pt x="15218" y="19010"/>
                  </a:lnTo>
                  <a:cubicBezTo>
                    <a:pt x="15218" y="18929"/>
                    <a:pt x="15169" y="18855"/>
                    <a:pt x="15090" y="18795"/>
                  </a:cubicBezTo>
                  <a:cubicBezTo>
                    <a:pt x="15422" y="18765"/>
                    <a:pt x="15681" y="18599"/>
                    <a:pt x="15681" y="18399"/>
                  </a:cubicBezTo>
                  <a:lnTo>
                    <a:pt x="15681" y="17791"/>
                  </a:lnTo>
                  <a:cubicBezTo>
                    <a:pt x="15681" y="17758"/>
                    <a:pt x="15670" y="17727"/>
                    <a:pt x="15657" y="17697"/>
                  </a:cubicBezTo>
                  <a:lnTo>
                    <a:pt x="5943" y="17697"/>
                  </a:lnTo>
                  <a:close/>
                </a:path>
              </a:pathLst>
            </a:custGeom>
            <a:solidFill>
              <a:srgbClr val="3C3C3C"/>
            </a:solidFill>
            <a:ln w="12700" cap="flat">
              <a:noFill/>
              <a:miter lim="400000"/>
            </a:ln>
            <a:effectLst>
              <a:outerShdw blurRad="355600" rotWithShape="0">
                <a:srgbClr val="000000">
                  <a:alpha val="7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042" name="Vuur"/>
            <p:cNvSpPr/>
            <p:nvPr/>
          </p:nvSpPr>
          <p:spPr>
            <a:xfrm>
              <a:off x="310130" y="267296"/>
              <a:ext cx="791380" cy="9256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68" h="21600" extrusionOk="0">
                  <a:moveTo>
                    <a:pt x="11239" y="0"/>
                  </a:moveTo>
                  <a:cubicBezTo>
                    <a:pt x="2970" y="4003"/>
                    <a:pt x="2989" y="11005"/>
                    <a:pt x="3722" y="14791"/>
                  </a:cubicBezTo>
                  <a:cubicBezTo>
                    <a:pt x="2739" y="13911"/>
                    <a:pt x="1717" y="12459"/>
                    <a:pt x="1372" y="10120"/>
                  </a:cubicBezTo>
                  <a:cubicBezTo>
                    <a:pt x="-1043" y="14091"/>
                    <a:pt x="-153" y="18364"/>
                    <a:pt x="3127" y="21600"/>
                  </a:cubicBezTo>
                  <a:cubicBezTo>
                    <a:pt x="4667" y="20445"/>
                    <a:pt x="8635" y="16716"/>
                    <a:pt x="8134" y="10564"/>
                  </a:cubicBezTo>
                  <a:cubicBezTo>
                    <a:pt x="10070" y="11636"/>
                    <a:pt x="11307" y="14756"/>
                    <a:pt x="11441" y="17747"/>
                  </a:cubicBezTo>
                  <a:cubicBezTo>
                    <a:pt x="12400" y="16981"/>
                    <a:pt x="13309" y="15598"/>
                    <a:pt x="13699" y="14116"/>
                  </a:cubicBezTo>
                  <a:cubicBezTo>
                    <a:pt x="15274" y="15860"/>
                    <a:pt x="16001" y="18709"/>
                    <a:pt x="15599" y="21600"/>
                  </a:cubicBezTo>
                  <a:cubicBezTo>
                    <a:pt x="15613" y="21600"/>
                    <a:pt x="15624" y="21600"/>
                    <a:pt x="15637" y="21600"/>
                  </a:cubicBezTo>
                  <a:cubicBezTo>
                    <a:pt x="20557" y="18093"/>
                    <a:pt x="19757" y="8611"/>
                    <a:pt x="13922" y="5682"/>
                  </a:cubicBezTo>
                  <a:cubicBezTo>
                    <a:pt x="14632" y="7271"/>
                    <a:pt x="14621" y="8912"/>
                    <a:pt x="14346" y="10290"/>
                  </a:cubicBezTo>
                  <a:cubicBezTo>
                    <a:pt x="12223" y="8105"/>
                    <a:pt x="9861" y="5847"/>
                    <a:pt x="11239" y="0"/>
                  </a:cubicBezTo>
                  <a:close/>
                </a:path>
              </a:pathLst>
            </a:custGeom>
            <a:solidFill>
              <a:srgbClr val="79CF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grpSp>
        <p:nvGrpSpPr>
          <p:cNvPr id="1046" name="Groepeer"/>
          <p:cNvGrpSpPr/>
          <p:nvPr/>
        </p:nvGrpSpPr>
        <p:grpSpPr>
          <a:xfrm>
            <a:off x="237049" y="282223"/>
            <a:ext cx="443130" cy="768363"/>
            <a:chOff x="0" y="-1"/>
            <a:chExt cx="886258" cy="1536724"/>
          </a:xfrm>
        </p:grpSpPr>
        <p:sp>
          <p:nvSpPr>
            <p:cNvPr id="1044" name="Gloeilamp"/>
            <p:cNvSpPr/>
            <p:nvPr/>
          </p:nvSpPr>
          <p:spPr>
            <a:xfrm>
              <a:off x="-1" y="-2"/>
              <a:ext cx="886260" cy="15367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5" y="0"/>
                    <a:pt x="0" y="2843"/>
                    <a:pt x="0" y="6352"/>
                  </a:cubicBezTo>
                  <a:cubicBezTo>
                    <a:pt x="0" y="7004"/>
                    <a:pt x="167" y="7633"/>
                    <a:pt x="477" y="8225"/>
                  </a:cubicBezTo>
                  <a:cubicBezTo>
                    <a:pt x="477" y="8225"/>
                    <a:pt x="477" y="8226"/>
                    <a:pt x="477" y="8227"/>
                  </a:cubicBezTo>
                  <a:cubicBezTo>
                    <a:pt x="491" y="8261"/>
                    <a:pt x="527" y="8322"/>
                    <a:pt x="579" y="8405"/>
                  </a:cubicBezTo>
                  <a:cubicBezTo>
                    <a:pt x="693" y="8601"/>
                    <a:pt x="822" y="8793"/>
                    <a:pt x="966" y="8979"/>
                  </a:cubicBezTo>
                  <a:cubicBezTo>
                    <a:pt x="2223" y="10787"/>
                    <a:pt x="5439" y="15160"/>
                    <a:pt x="5440" y="16141"/>
                  </a:cubicBezTo>
                  <a:lnTo>
                    <a:pt x="5656" y="16902"/>
                  </a:lnTo>
                  <a:cubicBezTo>
                    <a:pt x="5656" y="16902"/>
                    <a:pt x="5696" y="16981"/>
                    <a:pt x="5817" y="17079"/>
                  </a:cubicBezTo>
                  <a:lnTo>
                    <a:pt x="15815" y="17079"/>
                  </a:lnTo>
                  <a:cubicBezTo>
                    <a:pt x="15936" y="16981"/>
                    <a:pt x="15976" y="16902"/>
                    <a:pt x="15976" y="16902"/>
                  </a:cubicBezTo>
                  <a:lnTo>
                    <a:pt x="16193" y="16141"/>
                  </a:lnTo>
                  <a:cubicBezTo>
                    <a:pt x="16193" y="14948"/>
                    <a:pt x="20944" y="8742"/>
                    <a:pt x="21152" y="8227"/>
                  </a:cubicBezTo>
                  <a:cubicBezTo>
                    <a:pt x="21159" y="8211"/>
                    <a:pt x="21155" y="8198"/>
                    <a:pt x="21141" y="8188"/>
                  </a:cubicBezTo>
                  <a:cubicBezTo>
                    <a:pt x="21438" y="7607"/>
                    <a:pt x="21600" y="6990"/>
                    <a:pt x="21600" y="6352"/>
                  </a:cubicBezTo>
                  <a:cubicBezTo>
                    <a:pt x="21600" y="2843"/>
                    <a:pt x="16765" y="0"/>
                    <a:pt x="10800" y="0"/>
                  </a:cubicBezTo>
                  <a:close/>
                  <a:moveTo>
                    <a:pt x="5943" y="17697"/>
                  </a:moveTo>
                  <a:cubicBezTo>
                    <a:pt x="5930" y="17727"/>
                    <a:pt x="5919" y="17758"/>
                    <a:pt x="5919" y="17791"/>
                  </a:cubicBezTo>
                  <a:lnTo>
                    <a:pt x="5919" y="18399"/>
                  </a:lnTo>
                  <a:cubicBezTo>
                    <a:pt x="5919" y="18599"/>
                    <a:pt x="6178" y="18765"/>
                    <a:pt x="6510" y="18795"/>
                  </a:cubicBezTo>
                  <a:cubicBezTo>
                    <a:pt x="6431" y="18855"/>
                    <a:pt x="6382" y="18929"/>
                    <a:pt x="6382" y="19010"/>
                  </a:cubicBezTo>
                  <a:lnTo>
                    <a:pt x="6382" y="19541"/>
                  </a:lnTo>
                  <a:cubicBezTo>
                    <a:pt x="6382" y="19736"/>
                    <a:pt x="6656" y="19894"/>
                    <a:pt x="6993" y="19894"/>
                  </a:cubicBezTo>
                  <a:lnTo>
                    <a:pt x="7186" y="19894"/>
                  </a:lnTo>
                  <a:lnTo>
                    <a:pt x="7186" y="20380"/>
                  </a:lnTo>
                  <a:cubicBezTo>
                    <a:pt x="7186" y="20568"/>
                    <a:pt x="7454" y="20721"/>
                    <a:pt x="7780" y="20721"/>
                  </a:cubicBezTo>
                  <a:lnTo>
                    <a:pt x="8816" y="20721"/>
                  </a:lnTo>
                  <a:cubicBezTo>
                    <a:pt x="8925" y="21215"/>
                    <a:pt x="9771" y="21600"/>
                    <a:pt x="10800" y="21600"/>
                  </a:cubicBezTo>
                  <a:cubicBezTo>
                    <a:pt x="11829" y="21600"/>
                    <a:pt x="12675" y="21215"/>
                    <a:pt x="12784" y="20721"/>
                  </a:cubicBezTo>
                  <a:lnTo>
                    <a:pt x="13820" y="20721"/>
                  </a:lnTo>
                  <a:cubicBezTo>
                    <a:pt x="14146" y="20721"/>
                    <a:pt x="14414" y="20568"/>
                    <a:pt x="14414" y="20380"/>
                  </a:cubicBezTo>
                  <a:lnTo>
                    <a:pt x="14414" y="19894"/>
                  </a:lnTo>
                  <a:lnTo>
                    <a:pt x="14607" y="19894"/>
                  </a:lnTo>
                  <a:cubicBezTo>
                    <a:pt x="14944" y="19894"/>
                    <a:pt x="15218" y="19736"/>
                    <a:pt x="15218" y="19541"/>
                  </a:cubicBezTo>
                  <a:lnTo>
                    <a:pt x="15218" y="19010"/>
                  </a:lnTo>
                  <a:cubicBezTo>
                    <a:pt x="15218" y="18929"/>
                    <a:pt x="15169" y="18855"/>
                    <a:pt x="15090" y="18795"/>
                  </a:cubicBezTo>
                  <a:cubicBezTo>
                    <a:pt x="15422" y="18765"/>
                    <a:pt x="15681" y="18599"/>
                    <a:pt x="15681" y="18399"/>
                  </a:cubicBezTo>
                  <a:lnTo>
                    <a:pt x="15681" y="17791"/>
                  </a:lnTo>
                  <a:cubicBezTo>
                    <a:pt x="15681" y="17758"/>
                    <a:pt x="15670" y="17727"/>
                    <a:pt x="15657" y="17697"/>
                  </a:cubicBezTo>
                  <a:lnTo>
                    <a:pt x="5943" y="17697"/>
                  </a:lnTo>
                  <a:close/>
                </a:path>
              </a:pathLst>
            </a:custGeom>
            <a:solidFill>
              <a:srgbClr val="3C3C3C"/>
            </a:solidFill>
            <a:ln w="12700" cap="flat">
              <a:noFill/>
              <a:miter lim="400000"/>
            </a:ln>
            <a:effectLst>
              <a:outerShdw blurRad="355600" rotWithShape="0">
                <a:srgbClr val="000000">
                  <a:alpha val="7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045" name="Vuur"/>
            <p:cNvSpPr/>
            <p:nvPr/>
          </p:nvSpPr>
          <p:spPr>
            <a:xfrm>
              <a:off x="194702" y="167811"/>
              <a:ext cx="496838" cy="5811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68" h="21600" extrusionOk="0">
                  <a:moveTo>
                    <a:pt x="11239" y="0"/>
                  </a:moveTo>
                  <a:cubicBezTo>
                    <a:pt x="2970" y="4003"/>
                    <a:pt x="2989" y="11005"/>
                    <a:pt x="3722" y="14791"/>
                  </a:cubicBezTo>
                  <a:cubicBezTo>
                    <a:pt x="2739" y="13911"/>
                    <a:pt x="1717" y="12459"/>
                    <a:pt x="1372" y="10120"/>
                  </a:cubicBezTo>
                  <a:cubicBezTo>
                    <a:pt x="-1043" y="14091"/>
                    <a:pt x="-153" y="18364"/>
                    <a:pt x="3127" y="21600"/>
                  </a:cubicBezTo>
                  <a:cubicBezTo>
                    <a:pt x="4667" y="20445"/>
                    <a:pt x="8635" y="16716"/>
                    <a:pt x="8134" y="10564"/>
                  </a:cubicBezTo>
                  <a:cubicBezTo>
                    <a:pt x="10070" y="11636"/>
                    <a:pt x="11307" y="14756"/>
                    <a:pt x="11441" y="17747"/>
                  </a:cubicBezTo>
                  <a:cubicBezTo>
                    <a:pt x="12400" y="16981"/>
                    <a:pt x="13309" y="15598"/>
                    <a:pt x="13699" y="14116"/>
                  </a:cubicBezTo>
                  <a:cubicBezTo>
                    <a:pt x="15274" y="15860"/>
                    <a:pt x="16001" y="18709"/>
                    <a:pt x="15599" y="21600"/>
                  </a:cubicBezTo>
                  <a:cubicBezTo>
                    <a:pt x="15613" y="21600"/>
                    <a:pt x="15624" y="21600"/>
                    <a:pt x="15637" y="21600"/>
                  </a:cubicBezTo>
                  <a:cubicBezTo>
                    <a:pt x="20557" y="18093"/>
                    <a:pt x="19757" y="8611"/>
                    <a:pt x="13922" y="5682"/>
                  </a:cubicBezTo>
                  <a:cubicBezTo>
                    <a:pt x="14632" y="7271"/>
                    <a:pt x="14621" y="8912"/>
                    <a:pt x="14346" y="10290"/>
                  </a:cubicBezTo>
                  <a:cubicBezTo>
                    <a:pt x="12223" y="8105"/>
                    <a:pt x="9861" y="5847"/>
                    <a:pt x="11239" y="0"/>
                  </a:cubicBezTo>
                  <a:close/>
                </a:path>
              </a:pathLst>
            </a:custGeom>
            <a:solidFill>
              <a:srgbClr val="79CF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grpSp>
        <p:nvGrpSpPr>
          <p:cNvPr id="1049" name="Groepeer"/>
          <p:cNvGrpSpPr/>
          <p:nvPr/>
        </p:nvGrpSpPr>
        <p:grpSpPr>
          <a:xfrm>
            <a:off x="829027" y="-4009"/>
            <a:ext cx="324235" cy="562205"/>
            <a:chOff x="0" y="0"/>
            <a:chExt cx="648468" cy="1124408"/>
          </a:xfrm>
        </p:grpSpPr>
        <p:sp>
          <p:nvSpPr>
            <p:cNvPr id="1047" name="Gloeilamp"/>
            <p:cNvSpPr/>
            <p:nvPr/>
          </p:nvSpPr>
          <p:spPr>
            <a:xfrm>
              <a:off x="-1" y="-1"/>
              <a:ext cx="648470" cy="11244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5" y="0"/>
                    <a:pt x="0" y="2843"/>
                    <a:pt x="0" y="6352"/>
                  </a:cubicBezTo>
                  <a:cubicBezTo>
                    <a:pt x="0" y="7004"/>
                    <a:pt x="167" y="7633"/>
                    <a:pt x="477" y="8225"/>
                  </a:cubicBezTo>
                  <a:cubicBezTo>
                    <a:pt x="477" y="8225"/>
                    <a:pt x="477" y="8226"/>
                    <a:pt x="477" y="8227"/>
                  </a:cubicBezTo>
                  <a:cubicBezTo>
                    <a:pt x="491" y="8261"/>
                    <a:pt x="527" y="8322"/>
                    <a:pt x="579" y="8405"/>
                  </a:cubicBezTo>
                  <a:cubicBezTo>
                    <a:pt x="693" y="8601"/>
                    <a:pt x="822" y="8793"/>
                    <a:pt x="966" y="8979"/>
                  </a:cubicBezTo>
                  <a:cubicBezTo>
                    <a:pt x="2223" y="10787"/>
                    <a:pt x="5439" y="15160"/>
                    <a:pt x="5440" y="16141"/>
                  </a:cubicBezTo>
                  <a:lnTo>
                    <a:pt x="5656" y="16902"/>
                  </a:lnTo>
                  <a:cubicBezTo>
                    <a:pt x="5656" y="16902"/>
                    <a:pt x="5696" y="16981"/>
                    <a:pt x="5817" y="17079"/>
                  </a:cubicBezTo>
                  <a:lnTo>
                    <a:pt x="15815" y="17079"/>
                  </a:lnTo>
                  <a:cubicBezTo>
                    <a:pt x="15936" y="16981"/>
                    <a:pt x="15976" y="16902"/>
                    <a:pt x="15976" y="16902"/>
                  </a:cubicBezTo>
                  <a:lnTo>
                    <a:pt x="16193" y="16141"/>
                  </a:lnTo>
                  <a:cubicBezTo>
                    <a:pt x="16193" y="14948"/>
                    <a:pt x="20944" y="8742"/>
                    <a:pt x="21152" y="8227"/>
                  </a:cubicBezTo>
                  <a:cubicBezTo>
                    <a:pt x="21159" y="8211"/>
                    <a:pt x="21155" y="8198"/>
                    <a:pt x="21141" y="8188"/>
                  </a:cubicBezTo>
                  <a:cubicBezTo>
                    <a:pt x="21438" y="7607"/>
                    <a:pt x="21600" y="6990"/>
                    <a:pt x="21600" y="6352"/>
                  </a:cubicBezTo>
                  <a:cubicBezTo>
                    <a:pt x="21600" y="2843"/>
                    <a:pt x="16765" y="0"/>
                    <a:pt x="10800" y="0"/>
                  </a:cubicBezTo>
                  <a:close/>
                  <a:moveTo>
                    <a:pt x="5943" y="17697"/>
                  </a:moveTo>
                  <a:cubicBezTo>
                    <a:pt x="5930" y="17727"/>
                    <a:pt x="5919" y="17758"/>
                    <a:pt x="5919" y="17791"/>
                  </a:cubicBezTo>
                  <a:lnTo>
                    <a:pt x="5919" y="18399"/>
                  </a:lnTo>
                  <a:cubicBezTo>
                    <a:pt x="5919" y="18599"/>
                    <a:pt x="6178" y="18765"/>
                    <a:pt x="6510" y="18795"/>
                  </a:cubicBezTo>
                  <a:cubicBezTo>
                    <a:pt x="6431" y="18855"/>
                    <a:pt x="6382" y="18929"/>
                    <a:pt x="6382" y="19010"/>
                  </a:cubicBezTo>
                  <a:lnTo>
                    <a:pt x="6382" y="19541"/>
                  </a:lnTo>
                  <a:cubicBezTo>
                    <a:pt x="6382" y="19736"/>
                    <a:pt x="6656" y="19894"/>
                    <a:pt x="6993" y="19894"/>
                  </a:cubicBezTo>
                  <a:lnTo>
                    <a:pt x="7186" y="19894"/>
                  </a:lnTo>
                  <a:lnTo>
                    <a:pt x="7186" y="20380"/>
                  </a:lnTo>
                  <a:cubicBezTo>
                    <a:pt x="7186" y="20568"/>
                    <a:pt x="7454" y="20721"/>
                    <a:pt x="7780" y="20721"/>
                  </a:cubicBezTo>
                  <a:lnTo>
                    <a:pt x="8816" y="20721"/>
                  </a:lnTo>
                  <a:cubicBezTo>
                    <a:pt x="8925" y="21215"/>
                    <a:pt x="9771" y="21600"/>
                    <a:pt x="10800" y="21600"/>
                  </a:cubicBezTo>
                  <a:cubicBezTo>
                    <a:pt x="11829" y="21600"/>
                    <a:pt x="12675" y="21215"/>
                    <a:pt x="12784" y="20721"/>
                  </a:cubicBezTo>
                  <a:lnTo>
                    <a:pt x="13820" y="20721"/>
                  </a:lnTo>
                  <a:cubicBezTo>
                    <a:pt x="14146" y="20721"/>
                    <a:pt x="14414" y="20568"/>
                    <a:pt x="14414" y="20380"/>
                  </a:cubicBezTo>
                  <a:lnTo>
                    <a:pt x="14414" y="19894"/>
                  </a:lnTo>
                  <a:lnTo>
                    <a:pt x="14607" y="19894"/>
                  </a:lnTo>
                  <a:cubicBezTo>
                    <a:pt x="14944" y="19894"/>
                    <a:pt x="15218" y="19736"/>
                    <a:pt x="15218" y="19541"/>
                  </a:cubicBezTo>
                  <a:lnTo>
                    <a:pt x="15218" y="19010"/>
                  </a:lnTo>
                  <a:cubicBezTo>
                    <a:pt x="15218" y="18929"/>
                    <a:pt x="15169" y="18855"/>
                    <a:pt x="15090" y="18795"/>
                  </a:cubicBezTo>
                  <a:cubicBezTo>
                    <a:pt x="15422" y="18765"/>
                    <a:pt x="15681" y="18599"/>
                    <a:pt x="15681" y="18399"/>
                  </a:cubicBezTo>
                  <a:lnTo>
                    <a:pt x="15681" y="17791"/>
                  </a:lnTo>
                  <a:cubicBezTo>
                    <a:pt x="15681" y="17758"/>
                    <a:pt x="15670" y="17727"/>
                    <a:pt x="15657" y="17697"/>
                  </a:cubicBezTo>
                  <a:lnTo>
                    <a:pt x="5943" y="17697"/>
                  </a:lnTo>
                  <a:close/>
                </a:path>
              </a:pathLst>
            </a:custGeom>
            <a:solidFill>
              <a:srgbClr val="3C3C3C"/>
            </a:solidFill>
            <a:ln w="12700" cap="flat">
              <a:noFill/>
              <a:miter lim="400000"/>
            </a:ln>
            <a:effectLst>
              <a:outerShdw blurRad="355600" rotWithShape="0">
                <a:srgbClr val="000000">
                  <a:alpha val="7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048" name="Vuur"/>
            <p:cNvSpPr/>
            <p:nvPr/>
          </p:nvSpPr>
          <p:spPr>
            <a:xfrm>
              <a:off x="142462" y="122786"/>
              <a:ext cx="363534" cy="4252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68" h="21600" extrusionOk="0">
                  <a:moveTo>
                    <a:pt x="11239" y="0"/>
                  </a:moveTo>
                  <a:cubicBezTo>
                    <a:pt x="2970" y="4003"/>
                    <a:pt x="2989" y="11005"/>
                    <a:pt x="3722" y="14791"/>
                  </a:cubicBezTo>
                  <a:cubicBezTo>
                    <a:pt x="2739" y="13911"/>
                    <a:pt x="1717" y="12459"/>
                    <a:pt x="1372" y="10120"/>
                  </a:cubicBezTo>
                  <a:cubicBezTo>
                    <a:pt x="-1043" y="14091"/>
                    <a:pt x="-153" y="18364"/>
                    <a:pt x="3127" y="21600"/>
                  </a:cubicBezTo>
                  <a:cubicBezTo>
                    <a:pt x="4667" y="20445"/>
                    <a:pt x="8635" y="16716"/>
                    <a:pt x="8134" y="10564"/>
                  </a:cubicBezTo>
                  <a:cubicBezTo>
                    <a:pt x="10070" y="11636"/>
                    <a:pt x="11307" y="14756"/>
                    <a:pt x="11441" y="17747"/>
                  </a:cubicBezTo>
                  <a:cubicBezTo>
                    <a:pt x="12400" y="16981"/>
                    <a:pt x="13309" y="15598"/>
                    <a:pt x="13699" y="14116"/>
                  </a:cubicBezTo>
                  <a:cubicBezTo>
                    <a:pt x="15274" y="15860"/>
                    <a:pt x="16001" y="18709"/>
                    <a:pt x="15599" y="21600"/>
                  </a:cubicBezTo>
                  <a:cubicBezTo>
                    <a:pt x="15613" y="21600"/>
                    <a:pt x="15624" y="21600"/>
                    <a:pt x="15637" y="21600"/>
                  </a:cubicBezTo>
                  <a:cubicBezTo>
                    <a:pt x="20557" y="18093"/>
                    <a:pt x="19757" y="8611"/>
                    <a:pt x="13922" y="5682"/>
                  </a:cubicBezTo>
                  <a:cubicBezTo>
                    <a:pt x="14632" y="7271"/>
                    <a:pt x="14621" y="8912"/>
                    <a:pt x="14346" y="10290"/>
                  </a:cubicBezTo>
                  <a:cubicBezTo>
                    <a:pt x="12223" y="8105"/>
                    <a:pt x="9861" y="5847"/>
                    <a:pt x="11239" y="0"/>
                  </a:cubicBezTo>
                  <a:close/>
                </a:path>
              </a:pathLst>
            </a:custGeom>
            <a:solidFill>
              <a:srgbClr val="79CF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grpSp>
        <p:nvGrpSpPr>
          <p:cNvPr id="1052" name="Groepeer"/>
          <p:cNvGrpSpPr/>
          <p:nvPr/>
        </p:nvGrpSpPr>
        <p:grpSpPr>
          <a:xfrm>
            <a:off x="428043" y="3292133"/>
            <a:ext cx="1245097" cy="2158931"/>
            <a:chOff x="0" y="-1"/>
            <a:chExt cx="2490191" cy="4317860"/>
          </a:xfrm>
        </p:grpSpPr>
        <p:sp>
          <p:nvSpPr>
            <p:cNvPr id="1050" name="Gloeilamp"/>
            <p:cNvSpPr/>
            <p:nvPr/>
          </p:nvSpPr>
          <p:spPr>
            <a:xfrm>
              <a:off x="0" y="-2"/>
              <a:ext cx="2490193" cy="43178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5" y="0"/>
                    <a:pt x="0" y="2843"/>
                    <a:pt x="0" y="6352"/>
                  </a:cubicBezTo>
                  <a:cubicBezTo>
                    <a:pt x="0" y="7004"/>
                    <a:pt x="167" y="7633"/>
                    <a:pt x="477" y="8225"/>
                  </a:cubicBezTo>
                  <a:cubicBezTo>
                    <a:pt x="477" y="8225"/>
                    <a:pt x="477" y="8226"/>
                    <a:pt x="477" y="8227"/>
                  </a:cubicBezTo>
                  <a:cubicBezTo>
                    <a:pt x="491" y="8261"/>
                    <a:pt x="527" y="8322"/>
                    <a:pt x="579" y="8405"/>
                  </a:cubicBezTo>
                  <a:cubicBezTo>
                    <a:pt x="693" y="8601"/>
                    <a:pt x="822" y="8793"/>
                    <a:pt x="966" y="8979"/>
                  </a:cubicBezTo>
                  <a:cubicBezTo>
                    <a:pt x="2223" y="10787"/>
                    <a:pt x="5439" y="15160"/>
                    <a:pt x="5440" y="16141"/>
                  </a:cubicBezTo>
                  <a:lnTo>
                    <a:pt x="5656" y="16902"/>
                  </a:lnTo>
                  <a:cubicBezTo>
                    <a:pt x="5656" y="16902"/>
                    <a:pt x="5696" y="16981"/>
                    <a:pt x="5817" y="17079"/>
                  </a:cubicBezTo>
                  <a:lnTo>
                    <a:pt x="15815" y="17079"/>
                  </a:lnTo>
                  <a:cubicBezTo>
                    <a:pt x="15936" y="16981"/>
                    <a:pt x="15976" y="16902"/>
                    <a:pt x="15976" y="16902"/>
                  </a:cubicBezTo>
                  <a:lnTo>
                    <a:pt x="16193" y="16141"/>
                  </a:lnTo>
                  <a:cubicBezTo>
                    <a:pt x="16193" y="14948"/>
                    <a:pt x="20944" y="8742"/>
                    <a:pt x="21152" y="8227"/>
                  </a:cubicBezTo>
                  <a:cubicBezTo>
                    <a:pt x="21159" y="8211"/>
                    <a:pt x="21155" y="8198"/>
                    <a:pt x="21141" y="8188"/>
                  </a:cubicBezTo>
                  <a:cubicBezTo>
                    <a:pt x="21438" y="7607"/>
                    <a:pt x="21600" y="6990"/>
                    <a:pt x="21600" y="6352"/>
                  </a:cubicBezTo>
                  <a:cubicBezTo>
                    <a:pt x="21600" y="2843"/>
                    <a:pt x="16765" y="0"/>
                    <a:pt x="10800" y="0"/>
                  </a:cubicBezTo>
                  <a:close/>
                  <a:moveTo>
                    <a:pt x="5943" y="17697"/>
                  </a:moveTo>
                  <a:cubicBezTo>
                    <a:pt x="5930" y="17727"/>
                    <a:pt x="5919" y="17758"/>
                    <a:pt x="5919" y="17791"/>
                  </a:cubicBezTo>
                  <a:lnTo>
                    <a:pt x="5919" y="18399"/>
                  </a:lnTo>
                  <a:cubicBezTo>
                    <a:pt x="5919" y="18599"/>
                    <a:pt x="6178" y="18765"/>
                    <a:pt x="6510" y="18795"/>
                  </a:cubicBezTo>
                  <a:cubicBezTo>
                    <a:pt x="6431" y="18855"/>
                    <a:pt x="6382" y="18929"/>
                    <a:pt x="6382" y="19010"/>
                  </a:cubicBezTo>
                  <a:lnTo>
                    <a:pt x="6382" y="19541"/>
                  </a:lnTo>
                  <a:cubicBezTo>
                    <a:pt x="6382" y="19736"/>
                    <a:pt x="6656" y="19894"/>
                    <a:pt x="6993" y="19894"/>
                  </a:cubicBezTo>
                  <a:lnTo>
                    <a:pt x="7186" y="19894"/>
                  </a:lnTo>
                  <a:lnTo>
                    <a:pt x="7186" y="20380"/>
                  </a:lnTo>
                  <a:cubicBezTo>
                    <a:pt x="7186" y="20568"/>
                    <a:pt x="7454" y="20721"/>
                    <a:pt x="7780" y="20721"/>
                  </a:cubicBezTo>
                  <a:lnTo>
                    <a:pt x="8816" y="20721"/>
                  </a:lnTo>
                  <a:cubicBezTo>
                    <a:pt x="8925" y="21215"/>
                    <a:pt x="9771" y="21600"/>
                    <a:pt x="10800" y="21600"/>
                  </a:cubicBezTo>
                  <a:cubicBezTo>
                    <a:pt x="11829" y="21600"/>
                    <a:pt x="12675" y="21215"/>
                    <a:pt x="12784" y="20721"/>
                  </a:cubicBezTo>
                  <a:lnTo>
                    <a:pt x="13820" y="20721"/>
                  </a:lnTo>
                  <a:cubicBezTo>
                    <a:pt x="14146" y="20721"/>
                    <a:pt x="14414" y="20568"/>
                    <a:pt x="14414" y="20380"/>
                  </a:cubicBezTo>
                  <a:lnTo>
                    <a:pt x="14414" y="19894"/>
                  </a:lnTo>
                  <a:lnTo>
                    <a:pt x="14607" y="19894"/>
                  </a:lnTo>
                  <a:cubicBezTo>
                    <a:pt x="14944" y="19894"/>
                    <a:pt x="15218" y="19736"/>
                    <a:pt x="15218" y="19541"/>
                  </a:cubicBezTo>
                  <a:lnTo>
                    <a:pt x="15218" y="19010"/>
                  </a:lnTo>
                  <a:cubicBezTo>
                    <a:pt x="15218" y="18929"/>
                    <a:pt x="15169" y="18855"/>
                    <a:pt x="15090" y="18795"/>
                  </a:cubicBezTo>
                  <a:cubicBezTo>
                    <a:pt x="15422" y="18765"/>
                    <a:pt x="15681" y="18599"/>
                    <a:pt x="15681" y="18399"/>
                  </a:cubicBezTo>
                  <a:lnTo>
                    <a:pt x="15681" y="17791"/>
                  </a:lnTo>
                  <a:cubicBezTo>
                    <a:pt x="15681" y="17758"/>
                    <a:pt x="15670" y="17727"/>
                    <a:pt x="15657" y="17697"/>
                  </a:cubicBezTo>
                  <a:lnTo>
                    <a:pt x="5943" y="17697"/>
                  </a:lnTo>
                  <a:close/>
                </a:path>
              </a:pathLst>
            </a:custGeom>
            <a:solidFill>
              <a:srgbClr val="3C3C3C"/>
            </a:solidFill>
            <a:ln w="12700" cap="flat">
              <a:noFill/>
              <a:miter lim="400000"/>
            </a:ln>
            <a:effectLst>
              <a:outerShdw blurRad="355600" rotWithShape="0">
                <a:srgbClr val="000000">
                  <a:alpha val="7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051" name="Vuur"/>
            <p:cNvSpPr/>
            <p:nvPr/>
          </p:nvSpPr>
          <p:spPr>
            <a:xfrm>
              <a:off x="547073" y="471514"/>
              <a:ext cx="1396002" cy="1632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68" h="21600" extrusionOk="0">
                  <a:moveTo>
                    <a:pt x="11239" y="0"/>
                  </a:moveTo>
                  <a:cubicBezTo>
                    <a:pt x="2970" y="4003"/>
                    <a:pt x="2989" y="11005"/>
                    <a:pt x="3722" y="14791"/>
                  </a:cubicBezTo>
                  <a:cubicBezTo>
                    <a:pt x="2739" y="13911"/>
                    <a:pt x="1717" y="12459"/>
                    <a:pt x="1372" y="10120"/>
                  </a:cubicBezTo>
                  <a:cubicBezTo>
                    <a:pt x="-1043" y="14091"/>
                    <a:pt x="-153" y="18364"/>
                    <a:pt x="3127" y="21600"/>
                  </a:cubicBezTo>
                  <a:cubicBezTo>
                    <a:pt x="4667" y="20445"/>
                    <a:pt x="8635" y="16716"/>
                    <a:pt x="8134" y="10564"/>
                  </a:cubicBezTo>
                  <a:cubicBezTo>
                    <a:pt x="10070" y="11636"/>
                    <a:pt x="11307" y="14756"/>
                    <a:pt x="11441" y="17747"/>
                  </a:cubicBezTo>
                  <a:cubicBezTo>
                    <a:pt x="12400" y="16981"/>
                    <a:pt x="13309" y="15598"/>
                    <a:pt x="13699" y="14116"/>
                  </a:cubicBezTo>
                  <a:cubicBezTo>
                    <a:pt x="15274" y="15860"/>
                    <a:pt x="16001" y="18709"/>
                    <a:pt x="15599" y="21600"/>
                  </a:cubicBezTo>
                  <a:cubicBezTo>
                    <a:pt x="15613" y="21600"/>
                    <a:pt x="15624" y="21600"/>
                    <a:pt x="15637" y="21600"/>
                  </a:cubicBezTo>
                  <a:cubicBezTo>
                    <a:pt x="20557" y="18093"/>
                    <a:pt x="19757" y="8611"/>
                    <a:pt x="13922" y="5682"/>
                  </a:cubicBezTo>
                  <a:cubicBezTo>
                    <a:pt x="14632" y="7271"/>
                    <a:pt x="14621" y="8912"/>
                    <a:pt x="14346" y="10290"/>
                  </a:cubicBezTo>
                  <a:cubicBezTo>
                    <a:pt x="12223" y="8105"/>
                    <a:pt x="9861" y="5847"/>
                    <a:pt x="11239" y="0"/>
                  </a:cubicBezTo>
                  <a:close/>
                </a:path>
              </a:pathLst>
            </a:custGeom>
            <a:solidFill>
              <a:srgbClr val="79CF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grpSp>
        <p:nvGrpSpPr>
          <p:cNvPr id="1055" name="Groepeer"/>
          <p:cNvGrpSpPr/>
          <p:nvPr/>
        </p:nvGrpSpPr>
        <p:grpSpPr>
          <a:xfrm>
            <a:off x="5783216" y="436024"/>
            <a:ext cx="543164" cy="941817"/>
            <a:chOff x="0" y="0"/>
            <a:chExt cx="1086327" cy="1883631"/>
          </a:xfrm>
        </p:grpSpPr>
        <p:sp>
          <p:nvSpPr>
            <p:cNvPr id="1053" name="Gloeilamp"/>
            <p:cNvSpPr/>
            <p:nvPr/>
          </p:nvSpPr>
          <p:spPr>
            <a:xfrm>
              <a:off x="-1" y="-1"/>
              <a:ext cx="1086329" cy="1883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5" y="0"/>
                    <a:pt x="0" y="2843"/>
                    <a:pt x="0" y="6352"/>
                  </a:cubicBezTo>
                  <a:cubicBezTo>
                    <a:pt x="0" y="7004"/>
                    <a:pt x="167" y="7633"/>
                    <a:pt x="477" y="8225"/>
                  </a:cubicBezTo>
                  <a:cubicBezTo>
                    <a:pt x="477" y="8225"/>
                    <a:pt x="477" y="8226"/>
                    <a:pt x="477" y="8227"/>
                  </a:cubicBezTo>
                  <a:cubicBezTo>
                    <a:pt x="491" y="8261"/>
                    <a:pt x="527" y="8322"/>
                    <a:pt x="579" y="8405"/>
                  </a:cubicBezTo>
                  <a:cubicBezTo>
                    <a:pt x="693" y="8601"/>
                    <a:pt x="822" y="8793"/>
                    <a:pt x="966" y="8979"/>
                  </a:cubicBezTo>
                  <a:cubicBezTo>
                    <a:pt x="2223" y="10787"/>
                    <a:pt x="5439" y="15160"/>
                    <a:pt x="5440" y="16141"/>
                  </a:cubicBezTo>
                  <a:lnTo>
                    <a:pt x="5656" y="16902"/>
                  </a:lnTo>
                  <a:cubicBezTo>
                    <a:pt x="5656" y="16902"/>
                    <a:pt x="5696" y="16981"/>
                    <a:pt x="5817" y="17079"/>
                  </a:cubicBezTo>
                  <a:lnTo>
                    <a:pt x="15815" y="17079"/>
                  </a:lnTo>
                  <a:cubicBezTo>
                    <a:pt x="15936" y="16981"/>
                    <a:pt x="15976" y="16902"/>
                    <a:pt x="15976" y="16902"/>
                  </a:cubicBezTo>
                  <a:lnTo>
                    <a:pt x="16193" y="16141"/>
                  </a:lnTo>
                  <a:cubicBezTo>
                    <a:pt x="16193" y="14948"/>
                    <a:pt x="20944" y="8742"/>
                    <a:pt x="21152" y="8227"/>
                  </a:cubicBezTo>
                  <a:cubicBezTo>
                    <a:pt x="21159" y="8211"/>
                    <a:pt x="21155" y="8198"/>
                    <a:pt x="21141" y="8188"/>
                  </a:cubicBezTo>
                  <a:cubicBezTo>
                    <a:pt x="21438" y="7607"/>
                    <a:pt x="21600" y="6990"/>
                    <a:pt x="21600" y="6352"/>
                  </a:cubicBezTo>
                  <a:cubicBezTo>
                    <a:pt x="21600" y="2843"/>
                    <a:pt x="16765" y="0"/>
                    <a:pt x="10800" y="0"/>
                  </a:cubicBezTo>
                  <a:close/>
                  <a:moveTo>
                    <a:pt x="5943" y="17697"/>
                  </a:moveTo>
                  <a:cubicBezTo>
                    <a:pt x="5930" y="17727"/>
                    <a:pt x="5919" y="17758"/>
                    <a:pt x="5919" y="17791"/>
                  </a:cubicBezTo>
                  <a:lnTo>
                    <a:pt x="5919" y="18399"/>
                  </a:lnTo>
                  <a:cubicBezTo>
                    <a:pt x="5919" y="18599"/>
                    <a:pt x="6178" y="18765"/>
                    <a:pt x="6510" y="18795"/>
                  </a:cubicBezTo>
                  <a:cubicBezTo>
                    <a:pt x="6431" y="18855"/>
                    <a:pt x="6382" y="18929"/>
                    <a:pt x="6382" y="19010"/>
                  </a:cubicBezTo>
                  <a:lnTo>
                    <a:pt x="6382" y="19541"/>
                  </a:lnTo>
                  <a:cubicBezTo>
                    <a:pt x="6382" y="19736"/>
                    <a:pt x="6656" y="19894"/>
                    <a:pt x="6993" y="19894"/>
                  </a:cubicBezTo>
                  <a:lnTo>
                    <a:pt x="7186" y="19894"/>
                  </a:lnTo>
                  <a:lnTo>
                    <a:pt x="7186" y="20380"/>
                  </a:lnTo>
                  <a:cubicBezTo>
                    <a:pt x="7186" y="20568"/>
                    <a:pt x="7454" y="20721"/>
                    <a:pt x="7780" y="20721"/>
                  </a:cubicBezTo>
                  <a:lnTo>
                    <a:pt x="8816" y="20721"/>
                  </a:lnTo>
                  <a:cubicBezTo>
                    <a:pt x="8925" y="21215"/>
                    <a:pt x="9771" y="21600"/>
                    <a:pt x="10800" y="21600"/>
                  </a:cubicBezTo>
                  <a:cubicBezTo>
                    <a:pt x="11829" y="21600"/>
                    <a:pt x="12675" y="21215"/>
                    <a:pt x="12784" y="20721"/>
                  </a:cubicBezTo>
                  <a:lnTo>
                    <a:pt x="13820" y="20721"/>
                  </a:lnTo>
                  <a:cubicBezTo>
                    <a:pt x="14146" y="20721"/>
                    <a:pt x="14414" y="20568"/>
                    <a:pt x="14414" y="20380"/>
                  </a:cubicBezTo>
                  <a:lnTo>
                    <a:pt x="14414" y="19894"/>
                  </a:lnTo>
                  <a:lnTo>
                    <a:pt x="14607" y="19894"/>
                  </a:lnTo>
                  <a:cubicBezTo>
                    <a:pt x="14944" y="19894"/>
                    <a:pt x="15218" y="19736"/>
                    <a:pt x="15218" y="19541"/>
                  </a:cubicBezTo>
                  <a:lnTo>
                    <a:pt x="15218" y="19010"/>
                  </a:lnTo>
                  <a:cubicBezTo>
                    <a:pt x="15218" y="18929"/>
                    <a:pt x="15169" y="18855"/>
                    <a:pt x="15090" y="18795"/>
                  </a:cubicBezTo>
                  <a:cubicBezTo>
                    <a:pt x="15422" y="18765"/>
                    <a:pt x="15681" y="18599"/>
                    <a:pt x="15681" y="18399"/>
                  </a:cubicBezTo>
                  <a:lnTo>
                    <a:pt x="15681" y="17791"/>
                  </a:lnTo>
                  <a:cubicBezTo>
                    <a:pt x="15681" y="17758"/>
                    <a:pt x="15670" y="17727"/>
                    <a:pt x="15657" y="17697"/>
                  </a:cubicBezTo>
                  <a:lnTo>
                    <a:pt x="5943" y="17697"/>
                  </a:lnTo>
                  <a:close/>
                </a:path>
              </a:pathLst>
            </a:custGeom>
            <a:solidFill>
              <a:srgbClr val="3C3C3C"/>
            </a:solidFill>
            <a:ln w="12700" cap="flat">
              <a:noFill/>
              <a:miter lim="400000"/>
            </a:ln>
            <a:effectLst>
              <a:outerShdw blurRad="355600" rotWithShape="0">
                <a:srgbClr val="000000">
                  <a:alpha val="7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054" name="Vuur"/>
            <p:cNvSpPr/>
            <p:nvPr/>
          </p:nvSpPr>
          <p:spPr>
            <a:xfrm>
              <a:off x="238656" y="205694"/>
              <a:ext cx="608996" cy="7123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68" h="21600" extrusionOk="0">
                  <a:moveTo>
                    <a:pt x="11239" y="0"/>
                  </a:moveTo>
                  <a:cubicBezTo>
                    <a:pt x="2970" y="4003"/>
                    <a:pt x="2989" y="11005"/>
                    <a:pt x="3722" y="14791"/>
                  </a:cubicBezTo>
                  <a:cubicBezTo>
                    <a:pt x="2739" y="13911"/>
                    <a:pt x="1717" y="12459"/>
                    <a:pt x="1372" y="10120"/>
                  </a:cubicBezTo>
                  <a:cubicBezTo>
                    <a:pt x="-1043" y="14091"/>
                    <a:pt x="-153" y="18364"/>
                    <a:pt x="3127" y="21600"/>
                  </a:cubicBezTo>
                  <a:cubicBezTo>
                    <a:pt x="4667" y="20445"/>
                    <a:pt x="8635" y="16716"/>
                    <a:pt x="8134" y="10564"/>
                  </a:cubicBezTo>
                  <a:cubicBezTo>
                    <a:pt x="10070" y="11636"/>
                    <a:pt x="11307" y="14756"/>
                    <a:pt x="11441" y="17747"/>
                  </a:cubicBezTo>
                  <a:cubicBezTo>
                    <a:pt x="12400" y="16981"/>
                    <a:pt x="13309" y="15598"/>
                    <a:pt x="13699" y="14116"/>
                  </a:cubicBezTo>
                  <a:cubicBezTo>
                    <a:pt x="15274" y="15860"/>
                    <a:pt x="16001" y="18709"/>
                    <a:pt x="15599" y="21600"/>
                  </a:cubicBezTo>
                  <a:cubicBezTo>
                    <a:pt x="15613" y="21600"/>
                    <a:pt x="15624" y="21600"/>
                    <a:pt x="15637" y="21600"/>
                  </a:cubicBezTo>
                  <a:cubicBezTo>
                    <a:pt x="20557" y="18093"/>
                    <a:pt x="19757" y="8611"/>
                    <a:pt x="13922" y="5682"/>
                  </a:cubicBezTo>
                  <a:cubicBezTo>
                    <a:pt x="14632" y="7271"/>
                    <a:pt x="14621" y="8912"/>
                    <a:pt x="14346" y="10290"/>
                  </a:cubicBezTo>
                  <a:cubicBezTo>
                    <a:pt x="12223" y="8105"/>
                    <a:pt x="9861" y="5847"/>
                    <a:pt x="11239" y="0"/>
                  </a:cubicBezTo>
                  <a:close/>
                </a:path>
              </a:pathLst>
            </a:custGeom>
            <a:solidFill>
              <a:srgbClr val="79CF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grpSp>
        <p:nvGrpSpPr>
          <p:cNvPr id="1058" name="Groepeer"/>
          <p:cNvGrpSpPr/>
          <p:nvPr/>
        </p:nvGrpSpPr>
        <p:grpSpPr>
          <a:xfrm>
            <a:off x="7945529" y="1407363"/>
            <a:ext cx="644448" cy="1117437"/>
            <a:chOff x="0" y="-1"/>
            <a:chExt cx="1288894" cy="2234872"/>
          </a:xfrm>
        </p:grpSpPr>
        <p:sp>
          <p:nvSpPr>
            <p:cNvPr id="1056" name="Gloeilamp"/>
            <p:cNvSpPr/>
            <p:nvPr/>
          </p:nvSpPr>
          <p:spPr>
            <a:xfrm>
              <a:off x="-1" y="-2"/>
              <a:ext cx="1288896" cy="2234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5" y="0"/>
                    <a:pt x="0" y="2843"/>
                    <a:pt x="0" y="6352"/>
                  </a:cubicBezTo>
                  <a:cubicBezTo>
                    <a:pt x="0" y="7004"/>
                    <a:pt x="167" y="7633"/>
                    <a:pt x="477" y="8225"/>
                  </a:cubicBezTo>
                  <a:cubicBezTo>
                    <a:pt x="477" y="8225"/>
                    <a:pt x="477" y="8226"/>
                    <a:pt x="477" y="8227"/>
                  </a:cubicBezTo>
                  <a:cubicBezTo>
                    <a:pt x="491" y="8261"/>
                    <a:pt x="527" y="8322"/>
                    <a:pt x="579" y="8405"/>
                  </a:cubicBezTo>
                  <a:cubicBezTo>
                    <a:pt x="693" y="8601"/>
                    <a:pt x="822" y="8793"/>
                    <a:pt x="966" y="8979"/>
                  </a:cubicBezTo>
                  <a:cubicBezTo>
                    <a:pt x="2223" y="10787"/>
                    <a:pt x="5439" y="15160"/>
                    <a:pt x="5440" y="16141"/>
                  </a:cubicBezTo>
                  <a:lnTo>
                    <a:pt x="5656" y="16902"/>
                  </a:lnTo>
                  <a:cubicBezTo>
                    <a:pt x="5656" y="16902"/>
                    <a:pt x="5696" y="16981"/>
                    <a:pt x="5817" y="17079"/>
                  </a:cubicBezTo>
                  <a:lnTo>
                    <a:pt x="15815" y="17079"/>
                  </a:lnTo>
                  <a:cubicBezTo>
                    <a:pt x="15936" y="16981"/>
                    <a:pt x="15976" y="16902"/>
                    <a:pt x="15976" y="16902"/>
                  </a:cubicBezTo>
                  <a:lnTo>
                    <a:pt x="16193" y="16141"/>
                  </a:lnTo>
                  <a:cubicBezTo>
                    <a:pt x="16193" y="14948"/>
                    <a:pt x="20944" y="8742"/>
                    <a:pt x="21152" y="8227"/>
                  </a:cubicBezTo>
                  <a:cubicBezTo>
                    <a:pt x="21159" y="8211"/>
                    <a:pt x="21155" y="8198"/>
                    <a:pt x="21141" y="8188"/>
                  </a:cubicBezTo>
                  <a:cubicBezTo>
                    <a:pt x="21438" y="7607"/>
                    <a:pt x="21600" y="6990"/>
                    <a:pt x="21600" y="6352"/>
                  </a:cubicBezTo>
                  <a:cubicBezTo>
                    <a:pt x="21600" y="2843"/>
                    <a:pt x="16765" y="0"/>
                    <a:pt x="10800" y="0"/>
                  </a:cubicBezTo>
                  <a:close/>
                  <a:moveTo>
                    <a:pt x="5943" y="17697"/>
                  </a:moveTo>
                  <a:cubicBezTo>
                    <a:pt x="5930" y="17727"/>
                    <a:pt x="5919" y="17758"/>
                    <a:pt x="5919" y="17791"/>
                  </a:cubicBezTo>
                  <a:lnTo>
                    <a:pt x="5919" y="18399"/>
                  </a:lnTo>
                  <a:cubicBezTo>
                    <a:pt x="5919" y="18599"/>
                    <a:pt x="6178" y="18765"/>
                    <a:pt x="6510" y="18795"/>
                  </a:cubicBezTo>
                  <a:cubicBezTo>
                    <a:pt x="6431" y="18855"/>
                    <a:pt x="6382" y="18929"/>
                    <a:pt x="6382" y="19010"/>
                  </a:cubicBezTo>
                  <a:lnTo>
                    <a:pt x="6382" y="19541"/>
                  </a:lnTo>
                  <a:cubicBezTo>
                    <a:pt x="6382" y="19736"/>
                    <a:pt x="6656" y="19894"/>
                    <a:pt x="6993" y="19894"/>
                  </a:cubicBezTo>
                  <a:lnTo>
                    <a:pt x="7186" y="19894"/>
                  </a:lnTo>
                  <a:lnTo>
                    <a:pt x="7186" y="20380"/>
                  </a:lnTo>
                  <a:cubicBezTo>
                    <a:pt x="7186" y="20568"/>
                    <a:pt x="7454" y="20721"/>
                    <a:pt x="7780" y="20721"/>
                  </a:cubicBezTo>
                  <a:lnTo>
                    <a:pt x="8816" y="20721"/>
                  </a:lnTo>
                  <a:cubicBezTo>
                    <a:pt x="8925" y="21215"/>
                    <a:pt x="9771" y="21600"/>
                    <a:pt x="10800" y="21600"/>
                  </a:cubicBezTo>
                  <a:cubicBezTo>
                    <a:pt x="11829" y="21600"/>
                    <a:pt x="12675" y="21215"/>
                    <a:pt x="12784" y="20721"/>
                  </a:cubicBezTo>
                  <a:lnTo>
                    <a:pt x="13820" y="20721"/>
                  </a:lnTo>
                  <a:cubicBezTo>
                    <a:pt x="14146" y="20721"/>
                    <a:pt x="14414" y="20568"/>
                    <a:pt x="14414" y="20380"/>
                  </a:cubicBezTo>
                  <a:lnTo>
                    <a:pt x="14414" y="19894"/>
                  </a:lnTo>
                  <a:lnTo>
                    <a:pt x="14607" y="19894"/>
                  </a:lnTo>
                  <a:cubicBezTo>
                    <a:pt x="14944" y="19894"/>
                    <a:pt x="15218" y="19736"/>
                    <a:pt x="15218" y="19541"/>
                  </a:cubicBezTo>
                  <a:lnTo>
                    <a:pt x="15218" y="19010"/>
                  </a:lnTo>
                  <a:cubicBezTo>
                    <a:pt x="15218" y="18929"/>
                    <a:pt x="15169" y="18855"/>
                    <a:pt x="15090" y="18795"/>
                  </a:cubicBezTo>
                  <a:cubicBezTo>
                    <a:pt x="15422" y="18765"/>
                    <a:pt x="15681" y="18599"/>
                    <a:pt x="15681" y="18399"/>
                  </a:cubicBezTo>
                  <a:lnTo>
                    <a:pt x="15681" y="17791"/>
                  </a:lnTo>
                  <a:cubicBezTo>
                    <a:pt x="15681" y="17758"/>
                    <a:pt x="15670" y="17727"/>
                    <a:pt x="15657" y="17697"/>
                  </a:cubicBezTo>
                  <a:lnTo>
                    <a:pt x="5943" y="17697"/>
                  </a:lnTo>
                  <a:close/>
                </a:path>
              </a:pathLst>
            </a:custGeom>
            <a:solidFill>
              <a:srgbClr val="3C3C3C"/>
            </a:solidFill>
            <a:ln w="12700" cap="flat">
              <a:noFill/>
              <a:miter lim="400000"/>
            </a:ln>
            <a:effectLst>
              <a:outerShdw blurRad="355600" rotWithShape="0">
                <a:srgbClr val="000000">
                  <a:alpha val="7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057" name="Vuur"/>
            <p:cNvSpPr/>
            <p:nvPr/>
          </p:nvSpPr>
          <p:spPr>
            <a:xfrm>
              <a:off x="283159" y="244049"/>
              <a:ext cx="722555" cy="8451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68" h="21600" extrusionOk="0">
                  <a:moveTo>
                    <a:pt x="11239" y="0"/>
                  </a:moveTo>
                  <a:cubicBezTo>
                    <a:pt x="2970" y="4003"/>
                    <a:pt x="2989" y="11005"/>
                    <a:pt x="3722" y="14791"/>
                  </a:cubicBezTo>
                  <a:cubicBezTo>
                    <a:pt x="2739" y="13911"/>
                    <a:pt x="1717" y="12459"/>
                    <a:pt x="1372" y="10120"/>
                  </a:cubicBezTo>
                  <a:cubicBezTo>
                    <a:pt x="-1043" y="14091"/>
                    <a:pt x="-153" y="18364"/>
                    <a:pt x="3127" y="21600"/>
                  </a:cubicBezTo>
                  <a:cubicBezTo>
                    <a:pt x="4667" y="20445"/>
                    <a:pt x="8635" y="16716"/>
                    <a:pt x="8134" y="10564"/>
                  </a:cubicBezTo>
                  <a:cubicBezTo>
                    <a:pt x="10070" y="11636"/>
                    <a:pt x="11307" y="14756"/>
                    <a:pt x="11441" y="17747"/>
                  </a:cubicBezTo>
                  <a:cubicBezTo>
                    <a:pt x="12400" y="16981"/>
                    <a:pt x="13309" y="15598"/>
                    <a:pt x="13699" y="14116"/>
                  </a:cubicBezTo>
                  <a:cubicBezTo>
                    <a:pt x="15274" y="15860"/>
                    <a:pt x="16001" y="18709"/>
                    <a:pt x="15599" y="21600"/>
                  </a:cubicBezTo>
                  <a:cubicBezTo>
                    <a:pt x="15613" y="21600"/>
                    <a:pt x="15624" y="21600"/>
                    <a:pt x="15637" y="21600"/>
                  </a:cubicBezTo>
                  <a:cubicBezTo>
                    <a:pt x="20557" y="18093"/>
                    <a:pt x="19757" y="8611"/>
                    <a:pt x="13922" y="5682"/>
                  </a:cubicBezTo>
                  <a:cubicBezTo>
                    <a:pt x="14632" y="7271"/>
                    <a:pt x="14621" y="8912"/>
                    <a:pt x="14346" y="10290"/>
                  </a:cubicBezTo>
                  <a:cubicBezTo>
                    <a:pt x="12223" y="8105"/>
                    <a:pt x="9861" y="5847"/>
                    <a:pt x="11239" y="0"/>
                  </a:cubicBezTo>
                  <a:close/>
                </a:path>
              </a:pathLst>
            </a:custGeom>
            <a:solidFill>
              <a:srgbClr val="79CF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grpSp>
        <p:nvGrpSpPr>
          <p:cNvPr id="1061" name="Groepeer"/>
          <p:cNvGrpSpPr/>
          <p:nvPr/>
        </p:nvGrpSpPr>
        <p:grpSpPr>
          <a:xfrm>
            <a:off x="10769931" y="1495174"/>
            <a:ext cx="543165" cy="941817"/>
            <a:chOff x="0" y="0"/>
            <a:chExt cx="1086327" cy="1883631"/>
          </a:xfrm>
        </p:grpSpPr>
        <p:sp>
          <p:nvSpPr>
            <p:cNvPr id="1059" name="Gloeilamp"/>
            <p:cNvSpPr/>
            <p:nvPr/>
          </p:nvSpPr>
          <p:spPr>
            <a:xfrm>
              <a:off x="-1" y="-1"/>
              <a:ext cx="1086329" cy="1883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5" y="0"/>
                    <a:pt x="0" y="2843"/>
                    <a:pt x="0" y="6352"/>
                  </a:cubicBezTo>
                  <a:cubicBezTo>
                    <a:pt x="0" y="7004"/>
                    <a:pt x="167" y="7633"/>
                    <a:pt x="477" y="8225"/>
                  </a:cubicBezTo>
                  <a:cubicBezTo>
                    <a:pt x="477" y="8225"/>
                    <a:pt x="477" y="8226"/>
                    <a:pt x="477" y="8227"/>
                  </a:cubicBezTo>
                  <a:cubicBezTo>
                    <a:pt x="491" y="8261"/>
                    <a:pt x="527" y="8322"/>
                    <a:pt x="579" y="8405"/>
                  </a:cubicBezTo>
                  <a:cubicBezTo>
                    <a:pt x="693" y="8601"/>
                    <a:pt x="822" y="8793"/>
                    <a:pt x="966" y="8979"/>
                  </a:cubicBezTo>
                  <a:cubicBezTo>
                    <a:pt x="2223" y="10787"/>
                    <a:pt x="5439" y="15160"/>
                    <a:pt x="5440" y="16141"/>
                  </a:cubicBezTo>
                  <a:lnTo>
                    <a:pt x="5656" y="16902"/>
                  </a:lnTo>
                  <a:cubicBezTo>
                    <a:pt x="5656" y="16902"/>
                    <a:pt x="5696" y="16981"/>
                    <a:pt x="5817" y="17079"/>
                  </a:cubicBezTo>
                  <a:lnTo>
                    <a:pt x="15815" y="17079"/>
                  </a:lnTo>
                  <a:cubicBezTo>
                    <a:pt x="15936" y="16981"/>
                    <a:pt x="15976" y="16902"/>
                    <a:pt x="15976" y="16902"/>
                  </a:cubicBezTo>
                  <a:lnTo>
                    <a:pt x="16193" y="16141"/>
                  </a:lnTo>
                  <a:cubicBezTo>
                    <a:pt x="16193" y="14948"/>
                    <a:pt x="20944" y="8742"/>
                    <a:pt x="21152" y="8227"/>
                  </a:cubicBezTo>
                  <a:cubicBezTo>
                    <a:pt x="21159" y="8211"/>
                    <a:pt x="21155" y="8198"/>
                    <a:pt x="21141" y="8188"/>
                  </a:cubicBezTo>
                  <a:cubicBezTo>
                    <a:pt x="21438" y="7607"/>
                    <a:pt x="21600" y="6990"/>
                    <a:pt x="21600" y="6352"/>
                  </a:cubicBezTo>
                  <a:cubicBezTo>
                    <a:pt x="21600" y="2843"/>
                    <a:pt x="16765" y="0"/>
                    <a:pt x="10800" y="0"/>
                  </a:cubicBezTo>
                  <a:close/>
                  <a:moveTo>
                    <a:pt x="5943" y="17697"/>
                  </a:moveTo>
                  <a:cubicBezTo>
                    <a:pt x="5930" y="17727"/>
                    <a:pt x="5919" y="17758"/>
                    <a:pt x="5919" y="17791"/>
                  </a:cubicBezTo>
                  <a:lnTo>
                    <a:pt x="5919" y="18399"/>
                  </a:lnTo>
                  <a:cubicBezTo>
                    <a:pt x="5919" y="18599"/>
                    <a:pt x="6178" y="18765"/>
                    <a:pt x="6510" y="18795"/>
                  </a:cubicBezTo>
                  <a:cubicBezTo>
                    <a:pt x="6431" y="18855"/>
                    <a:pt x="6382" y="18929"/>
                    <a:pt x="6382" y="19010"/>
                  </a:cubicBezTo>
                  <a:lnTo>
                    <a:pt x="6382" y="19541"/>
                  </a:lnTo>
                  <a:cubicBezTo>
                    <a:pt x="6382" y="19736"/>
                    <a:pt x="6656" y="19894"/>
                    <a:pt x="6993" y="19894"/>
                  </a:cubicBezTo>
                  <a:lnTo>
                    <a:pt x="7186" y="19894"/>
                  </a:lnTo>
                  <a:lnTo>
                    <a:pt x="7186" y="20380"/>
                  </a:lnTo>
                  <a:cubicBezTo>
                    <a:pt x="7186" y="20568"/>
                    <a:pt x="7454" y="20721"/>
                    <a:pt x="7780" y="20721"/>
                  </a:cubicBezTo>
                  <a:lnTo>
                    <a:pt x="8816" y="20721"/>
                  </a:lnTo>
                  <a:cubicBezTo>
                    <a:pt x="8925" y="21215"/>
                    <a:pt x="9771" y="21600"/>
                    <a:pt x="10800" y="21600"/>
                  </a:cubicBezTo>
                  <a:cubicBezTo>
                    <a:pt x="11829" y="21600"/>
                    <a:pt x="12675" y="21215"/>
                    <a:pt x="12784" y="20721"/>
                  </a:cubicBezTo>
                  <a:lnTo>
                    <a:pt x="13820" y="20721"/>
                  </a:lnTo>
                  <a:cubicBezTo>
                    <a:pt x="14146" y="20721"/>
                    <a:pt x="14414" y="20568"/>
                    <a:pt x="14414" y="20380"/>
                  </a:cubicBezTo>
                  <a:lnTo>
                    <a:pt x="14414" y="19894"/>
                  </a:lnTo>
                  <a:lnTo>
                    <a:pt x="14607" y="19894"/>
                  </a:lnTo>
                  <a:cubicBezTo>
                    <a:pt x="14944" y="19894"/>
                    <a:pt x="15218" y="19736"/>
                    <a:pt x="15218" y="19541"/>
                  </a:cubicBezTo>
                  <a:lnTo>
                    <a:pt x="15218" y="19010"/>
                  </a:lnTo>
                  <a:cubicBezTo>
                    <a:pt x="15218" y="18929"/>
                    <a:pt x="15169" y="18855"/>
                    <a:pt x="15090" y="18795"/>
                  </a:cubicBezTo>
                  <a:cubicBezTo>
                    <a:pt x="15422" y="18765"/>
                    <a:pt x="15681" y="18599"/>
                    <a:pt x="15681" y="18399"/>
                  </a:cubicBezTo>
                  <a:lnTo>
                    <a:pt x="15681" y="17791"/>
                  </a:lnTo>
                  <a:cubicBezTo>
                    <a:pt x="15681" y="17758"/>
                    <a:pt x="15670" y="17727"/>
                    <a:pt x="15657" y="17697"/>
                  </a:cubicBezTo>
                  <a:lnTo>
                    <a:pt x="5943" y="17697"/>
                  </a:lnTo>
                  <a:close/>
                </a:path>
              </a:pathLst>
            </a:custGeom>
            <a:solidFill>
              <a:srgbClr val="3C3C3C"/>
            </a:solidFill>
            <a:ln w="12700" cap="flat">
              <a:noFill/>
              <a:miter lim="400000"/>
            </a:ln>
            <a:effectLst>
              <a:outerShdw blurRad="355600" rotWithShape="0">
                <a:srgbClr val="000000">
                  <a:alpha val="7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060" name="Vuur"/>
            <p:cNvSpPr/>
            <p:nvPr/>
          </p:nvSpPr>
          <p:spPr>
            <a:xfrm>
              <a:off x="238656" y="205694"/>
              <a:ext cx="608996" cy="7123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68" h="21600" extrusionOk="0">
                  <a:moveTo>
                    <a:pt x="11239" y="0"/>
                  </a:moveTo>
                  <a:cubicBezTo>
                    <a:pt x="2970" y="4003"/>
                    <a:pt x="2989" y="11005"/>
                    <a:pt x="3722" y="14791"/>
                  </a:cubicBezTo>
                  <a:cubicBezTo>
                    <a:pt x="2739" y="13911"/>
                    <a:pt x="1717" y="12459"/>
                    <a:pt x="1372" y="10120"/>
                  </a:cubicBezTo>
                  <a:cubicBezTo>
                    <a:pt x="-1043" y="14091"/>
                    <a:pt x="-153" y="18364"/>
                    <a:pt x="3127" y="21600"/>
                  </a:cubicBezTo>
                  <a:cubicBezTo>
                    <a:pt x="4667" y="20445"/>
                    <a:pt x="8635" y="16716"/>
                    <a:pt x="8134" y="10564"/>
                  </a:cubicBezTo>
                  <a:cubicBezTo>
                    <a:pt x="10070" y="11636"/>
                    <a:pt x="11307" y="14756"/>
                    <a:pt x="11441" y="17747"/>
                  </a:cubicBezTo>
                  <a:cubicBezTo>
                    <a:pt x="12400" y="16981"/>
                    <a:pt x="13309" y="15598"/>
                    <a:pt x="13699" y="14116"/>
                  </a:cubicBezTo>
                  <a:cubicBezTo>
                    <a:pt x="15274" y="15860"/>
                    <a:pt x="16001" y="18709"/>
                    <a:pt x="15599" y="21600"/>
                  </a:cubicBezTo>
                  <a:cubicBezTo>
                    <a:pt x="15613" y="21600"/>
                    <a:pt x="15624" y="21600"/>
                    <a:pt x="15637" y="21600"/>
                  </a:cubicBezTo>
                  <a:cubicBezTo>
                    <a:pt x="20557" y="18093"/>
                    <a:pt x="19757" y="8611"/>
                    <a:pt x="13922" y="5682"/>
                  </a:cubicBezTo>
                  <a:cubicBezTo>
                    <a:pt x="14632" y="7271"/>
                    <a:pt x="14621" y="8912"/>
                    <a:pt x="14346" y="10290"/>
                  </a:cubicBezTo>
                  <a:cubicBezTo>
                    <a:pt x="12223" y="8105"/>
                    <a:pt x="9861" y="5847"/>
                    <a:pt x="11239" y="0"/>
                  </a:cubicBezTo>
                  <a:close/>
                </a:path>
              </a:pathLst>
            </a:custGeom>
            <a:solidFill>
              <a:srgbClr val="79CF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grpSp>
        <p:nvGrpSpPr>
          <p:cNvPr id="1064" name="Groepeer"/>
          <p:cNvGrpSpPr/>
          <p:nvPr/>
        </p:nvGrpSpPr>
        <p:grpSpPr>
          <a:xfrm>
            <a:off x="3699275" y="49413"/>
            <a:ext cx="324235" cy="562205"/>
            <a:chOff x="0" y="0"/>
            <a:chExt cx="648468" cy="1124408"/>
          </a:xfrm>
        </p:grpSpPr>
        <p:sp>
          <p:nvSpPr>
            <p:cNvPr id="1062" name="Gloeilamp"/>
            <p:cNvSpPr/>
            <p:nvPr/>
          </p:nvSpPr>
          <p:spPr>
            <a:xfrm>
              <a:off x="-1" y="-1"/>
              <a:ext cx="648470" cy="11244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5" y="0"/>
                    <a:pt x="0" y="2843"/>
                    <a:pt x="0" y="6352"/>
                  </a:cubicBezTo>
                  <a:cubicBezTo>
                    <a:pt x="0" y="7004"/>
                    <a:pt x="167" y="7633"/>
                    <a:pt x="477" y="8225"/>
                  </a:cubicBezTo>
                  <a:cubicBezTo>
                    <a:pt x="477" y="8225"/>
                    <a:pt x="477" y="8226"/>
                    <a:pt x="477" y="8227"/>
                  </a:cubicBezTo>
                  <a:cubicBezTo>
                    <a:pt x="491" y="8261"/>
                    <a:pt x="527" y="8322"/>
                    <a:pt x="579" y="8405"/>
                  </a:cubicBezTo>
                  <a:cubicBezTo>
                    <a:pt x="693" y="8601"/>
                    <a:pt x="822" y="8793"/>
                    <a:pt x="966" y="8979"/>
                  </a:cubicBezTo>
                  <a:cubicBezTo>
                    <a:pt x="2223" y="10787"/>
                    <a:pt x="5439" y="15160"/>
                    <a:pt x="5440" y="16141"/>
                  </a:cubicBezTo>
                  <a:lnTo>
                    <a:pt x="5656" y="16902"/>
                  </a:lnTo>
                  <a:cubicBezTo>
                    <a:pt x="5656" y="16902"/>
                    <a:pt x="5696" y="16981"/>
                    <a:pt x="5817" y="17079"/>
                  </a:cubicBezTo>
                  <a:lnTo>
                    <a:pt x="15815" y="17079"/>
                  </a:lnTo>
                  <a:cubicBezTo>
                    <a:pt x="15936" y="16981"/>
                    <a:pt x="15976" y="16902"/>
                    <a:pt x="15976" y="16902"/>
                  </a:cubicBezTo>
                  <a:lnTo>
                    <a:pt x="16193" y="16141"/>
                  </a:lnTo>
                  <a:cubicBezTo>
                    <a:pt x="16193" y="14948"/>
                    <a:pt x="20944" y="8742"/>
                    <a:pt x="21152" y="8227"/>
                  </a:cubicBezTo>
                  <a:cubicBezTo>
                    <a:pt x="21159" y="8211"/>
                    <a:pt x="21155" y="8198"/>
                    <a:pt x="21141" y="8188"/>
                  </a:cubicBezTo>
                  <a:cubicBezTo>
                    <a:pt x="21438" y="7607"/>
                    <a:pt x="21600" y="6990"/>
                    <a:pt x="21600" y="6352"/>
                  </a:cubicBezTo>
                  <a:cubicBezTo>
                    <a:pt x="21600" y="2843"/>
                    <a:pt x="16765" y="0"/>
                    <a:pt x="10800" y="0"/>
                  </a:cubicBezTo>
                  <a:close/>
                  <a:moveTo>
                    <a:pt x="5943" y="17697"/>
                  </a:moveTo>
                  <a:cubicBezTo>
                    <a:pt x="5930" y="17727"/>
                    <a:pt x="5919" y="17758"/>
                    <a:pt x="5919" y="17791"/>
                  </a:cubicBezTo>
                  <a:lnTo>
                    <a:pt x="5919" y="18399"/>
                  </a:lnTo>
                  <a:cubicBezTo>
                    <a:pt x="5919" y="18599"/>
                    <a:pt x="6178" y="18765"/>
                    <a:pt x="6510" y="18795"/>
                  </a:cubicBezTo>
                  <a:cubicBezTo>
                    <a:pt x="6431" y="18855"/>
                    <a:pt x="6382" y="18929"/>
                    <a:pt x="6382" y="19010"/>
                  </a:cubicBezTo>
                  <a:lnTo>
                    <a:pt x="6382" y="19541"/>
                  </a:lnTo>
                  <a:cubicBezTo>
                    <a:pt x="6382" y="19736"/>
                    <a:pt x="6656" y="19894"/>
                    <a:pt x="6993" y="19894"/>
                  </a:cubicBezTo>
                  <a:lnTo>
                    <a:pt x="7186" y="19894"/>
                  </a:lnTo>
                  <a:lnTo>
                    <a:pt x="7186" y="20380"/>
                  </a:lnTo>
                  <a:cubicBezTo>
                    <a:pt x="7186" y="20568"/>
                    <a:pt x="7454" y="20721"/>
                    <a:pt x="7780" y="20721"/>
                  </a:cubicBezTo>
                  <a:lnTo>
                    <a:pt x="8816" y="20721"/>
                  </a:lnTo>
                  <a:cubicBezTo>
                    <a:pt x="8925" y="21215"/>
                    <a:pt x="9771" y="21600"/>
                    <a:pt x="10800" y="21600"/>
                  </a:cubicBezTo>
                  <a:cubicBezTo>
                    <a:pt x="11829" y="21600"/>
                    <a:pt x="12675" y="21215"/>
                    <a:pt x="12784" y="20721"/>
                  </a:cubicBezTo>
                  <a:lnTo>
                    <a:pt x="13820" y="20721"/>
                  </a:lnTo>
                  <a:cubicBezTo>
                    <a:pt x="14146" y="20721"/>
                    <a:pt x="14414" y="20568"/>
                    <a:pt x="14414" y="20380"/>
                  </a:cubicBezTo>
                  <a:lnTo>
                    <a:pt x="14414" y="19894"/>
                  </a:lnTo>
                  <a:lnTo>
                    <a:pt x="14607" y="19894"/>
                  </a:lnTo>
                  <a:cubicBezTo>
                    <a:pt x="14944" y="19894"/>
                    <a:pt x="15218" y="19736"/>
                    <a:pt x="15218" y="19541"/>
                  </a:cubicBezTo>
                  <a:lnTo>
                    <a:pt x="15218" y="19010"/>
                  </a:lnTo>
                  <a:cubicBezTo>
                    <a:pt x="15218" y="18929"/>
                    <a:pt x="15169" y="18855"/>
                    <a:pt x="15090" y="18795"/>
                  </a:cubicBezTo>
                  <a:cubicBezTo>
                    <a:pt x="15422" y="18765"/>
                    <a:pt x="15681" y="18599"/>
                    <a:pt x="15681" y="18399"/>
                  </a:cubicBezTo>
                  <a:lnTo>
                    <a:pt x="15681" y="17791"/>
                  </a:lnTo>
                  <a:cubicBezTo>
                    <a:pt x="15681" y="17758"/>
                    <a:pt x="15670" y="17727"/>
                    <a:pt x="15657" y="17697"/>
                  </a:cubicBezTo>
                  <a:lnTo>
                    <a:pt x="5943" y="17697"/>
                  </a:lnTo>
                  <a:close/>
                </a:path>
              </a:pathLst>
            </a:custGeom>
            <a:solidFill>
              <a:srgbClr val="3C3C3C"/>
            </a:solidFill>
            <a:ln w="12700" cap="flat">
              <a:noFill/>
              <a:miter lim="400000"/>
            </a:ln>
            <a:effectLst>
              <a:outerShdw blurRad="355600" rotWithShape="0">
                <a:srgbClr val="000000">
                  <a:alpha val="7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063" name="Vuur"/>
            <p:cNvSpPr/>
            <p:nvPr/>
          </p:nvSpPr>
          <p:spPr>
            <a:xfrm>
              <a:off x="142462" y="122786"/>
              <a:ext cx="363534" cy="4252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68" h="21600" extrusionOk="0">
                  <a:moveTo>
                    <a:pt x="11239" y="0"/>
                  </a:moveTo>
                  <a:cubicBezTo>
                    <a:pt x="2970" y="4003"/>
                    <a:pt x="2989" y="11005"/>
                    <a:pt x="3722" y="14791"/>
                  </a:cubicBezTo>
                  <a:cubicBezTo>
                    <a:pt x="2739" y="13911"/>
                    <a:pt x="1717" y="12459"/>
                    <a:pt x="1372" y="10120"/>
                  </a:cubicBezTo>
                  <a:cubicBezTo>
                    <a:pt x="-1043" y="14091"/>
                    <a:pt x="-153" y="18364"/>
                    <a:pt x="3127" y="21600"/>
                  </a:cubicBezTo>
                  <a:cubicBezTo>
                    <a:pt x="4667" y="20445"/>
                    <a:pt x="8635" y="16716"/>
                    <a:pt x="8134" y="10564"/>
                  </a:cubicBezTo>
                  <a:cubicBezTo>
                    <a:pt x="10070" y="11636"/>
                    <a:pt x="11307" y="14756"/>
                    <a:pt x="11441" y="17747"/>
                  </a:cubicBezTo>
                  <a:cubicBezTo>
                    <a:pt x="12400" y="16981"/>
                    <a:pt x="13309" y="15598"/>
                    <a:pt x="13699" y="14116"/>
                  </a:cubicBezTo>
                  <a:cubicBezTo>
                    <a:pt x="15274" y="15860"/>
                    <a:pt x="16001" y="18709"/>
                    <a:pt x="15599" y="21600"/>
                  </a:cubicBezTo>
                  <a:cubicBezTo>
                    <a:pt x="15613" y="21600"/>
                    <a:pt x="15624" y="21600"/>
                    <a:pt x="15637" y="21600"/>
                  </a:cubicBezTo>
                  <a:cubicBezTo>
                    <a:pt x="20557" y="18093"/>
                    <a:pt x="19757" y="8611"/>
                    <a:pt x="13922" y="5682"/>
                  </a:cubicBezTo>
                  <a:cubicBezTo>
                    <a:pt x="14632" y="7271"/>
                    <a:pt x="14621" y="8912"/>
                    <a:pt x="14346" y="10290"/>
                  </a:cubicBezTo>
                  <a:cubicBezTo>
                    <a:pt x="12223" y="8105"/>
                    <a:pt x="9861" y="5847"/>
                    <a:pt x="11239" y="0"/>
                  </a:cubicBezTo>
                  <a:close/>
                </a:path>
              </a:pathLst>
            </a:custGeom>
            <a:solidFill>
              <a:srgbClr val="79CF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grpSp>
        <p:nvGrpSpPr>
          <p:cNvPr id="1067" name="Groepeer"/>
          <p:cNvGrpSpPr/>
          <p:nvPr/>
        </p:nvGrpSpPr>
        <p:grpSpPr>
          <a:xfrm>
            <a:off x="4109696" y="-152339"/>
            <a:ext cx="324236" cy="562205"/>
            <a:chOff x="0" y="0"/>
            <a:chExt cx="648470" cy="1124408"/>
          </a:xfrm>
        </p:grpSpPr>
        <p:sp>
          <p:nvSpPr>
            <p:cNvPr id="1065" name="Gloeilamp"/>
            <p:cNvSpPr/>
            <p:nvPr/>
          </p:nvSpPr>
          <p:spPr>
            <a:xfrm>
              <a:off x="-1" y="0"/>
              <a:ext cx="648471" cy="11244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5" y="0"/>
                    <a:pt x="0" y="2843"/>
                    <a:pt x="0" y="6352"/>
                  </a:cubicBezTo>
                  <a:cubicBezTo>
                    <a:pt x="0" y="7004"/>
                    <a:pt x="167" y="7633"/>
                    <a:pt x="477" y="8225"/>
                  </a:cubicBezTo>
                  <a:cubicBezTo>
                    <a:pt x="477" y="8225"/>
                    <a:pt x="477" y="8226"/>
                    <a:pt x="477" y="8227"/>
                  </a:cubicBezTo>
                  <a:cubicBezTo>
                    <a:pt x="491" y="8261"/>
                    <a:pt x="527" y="8322"/>
                    <a:pt x="579" y="8405"/>
                  </a:cubicBezTo>
                  <a:cubicBezTo>
                    <a:pt x="693" y="8601"/>
                    <a:pt x="822" y="8793"/>
                    <a:pt x="966" y="8979"/>
                  </a:cubicBezTo>
                  <a:cubicBezTo>
                    <a:pt x="2223" y="10787"/>
                    <a:pt x="5439" y="15160"/>
                    <a:pt x="5440" y="16141"/>
                  </a:cubicBezTo>
                  <a:lnTo>
                    <a:pt x="5656" y="16902"/>
                  </a:lnTo>
                  <a:cubicBezTo>
                    <a:pt x="5656" y="16902"/>
                    <a:pt x="5696" y="16981"/>
                    <a:pt x="5817" y="17079"/>
                  </a:cubicBezTo>
                  <a:lnTo>
                    <a:pt x="15815" y="17079"/>
                  </a:lnTo>
                  <a:cubicBezTo>
                    <a:pt x="15936" y="16981"/>
                    <a:pt x="15976" y="16902"/>
                    <a:pt x="15976" y="16902"/>
                  </a:cubicBezTo>
                  <a:lnTo>
                    <a:pt x="16193" y="16141"/>
                  </a:lnTo>
                  <a:cubicBezTo>
                    <a:pt x="16193" y="14948"/>
                    <a:pt x="20944" y="8742"/>
                    <a:pt x="21152" y="8227"/>
                  </a:cubicBezTo>
                  <a:cubicBezTo>
                    <a:pt x="21159" y="8211"/>
                    <a:pt x="21155" y="8198"/>
                    <a:pt x="21141" y="8188"/>
                  </a:cubicBezTo>
                  <a:cubicBezTo>
                    <a:pt x="21438" y="7607"/>
                    <a:pt x="21600" y="6990"/>
                    <a:pt x="21600" y="6352"/>
                  </a:cubicBezTo>
                  <a:cubicBezTo>
                    <a:pt x="21600" y="2843"/>
                    <a:pt x="16765" y="0"/>
                    <a:pt x="10800" y="0"/>
                  </a:cubicBezTo>
                  <a:close/>
                  <a:moveTo>
                    <a:pt x="5943" y="17697"/>
                  </a:moveTo>
                  <a:cubicBezTo>
                    <a:pt x="5930" y="17727"/>
                    <a:pt x="5919" y="17758"/>
                    <a:pt x="5919" y="17791"/>
                  </a:cubicBezTo>
                  <a:lnTo>
                    <a:pt x="5919" y="18399"/>
                  </a:lnTo>
                  <a:cubicBezTo>
                    <a:pt x="5919" y="18599"/>
                    <a:pt x="6178" y="18765"/>
                    <a:pt x="6510" y="18795"/>
                  </a:cubicBezTo>
                  <a:cubicBezTo>
                    <a:pt x="6431" y="18855"/>
                    <a:pt x="6382" y="18929"/>
                    <a:pt x="6382" y="19010"/>
                  </a:cubicBezTo>
                  <a:lnTo>
                    <a:pt x="6382" y="19541"/>
                  </a:lnTo>
                  <a:cubicBezTo>
                    <a:pt x="6382" y="19736"/>
                    <a:pt x="6656" y="19894"/>
                    <a:pt x="6993" y="19894"/>
                  </a:cubicBezTo>
                  <a:lnTo>
                    <a:pt x="7186" y="19894"/>
                  </a:lnTo>
                  <a:lnTo>
                    <a:pt x="7186" y="20380"/>
                  </a:lnTo>
                  <a:cubicBezTo>
                    <a:pt x="7186" y="20568"/>
                    <a:pt x="7454" y="20721"/>
                    <a:pt x="7780" y="20721"/>
                  </a:cubicBezTo>
                  <a:lnTo>
                    <a:pt x="8816" y="20721"/>
                  </a:lnTo>
                  <a:cubicBezTo>
                    <a:pt x="8925" y="21215"/>
                    <a:pt x="9771" y="21600"/>
                    <a:pt x="10800" y="21600"/>
                  </a:cubicBezTo>
                  <a:cubicBezTo>
                    <a:pt x="11829" y="21600"/>
                    <a:pt x="12675" y="21215"/>
                    <a:pt x="12784" y="20721"/>
                  </a:cubicBezTo>
                  <a:lnTo>
                    <a:pt x="13820" y="20721"/>
                  </a:lnTo>
                  <a:cubicBezTo>
                    <a:pt x="14146" y="20721"/>
                    <a:pt x="14414" y="20568"/>
                    <a:pt x="14414" y="20380"/>
                  </a:cubicBezTo>
                  <a:lnTo>
                    <a:pt x="14414" y="19894"/>
                  </a:lnTo>
                  <a:lnTo>
                    <a:pt x="14607" y="19894"/>
                  </a:lnTo>
                  <a:cubicBezTo>
                    <a:pt x="14944" y="19894"/>
                    <a:pt x="15218" y="19736"/>
                    <a:pt x="15218" y="19541"/>
                  </a:cubicBezTo>
                  <a:lnTo>
                    <a:pt x="15218" y="19010"/>
                  </a:lnTo>
                  <a:cubicBezTo>
                    <a:pt x="15218" y="18929"/>
                    <a:pt x="15169" y="18855"/>
                    <a:pt x="15090" y="18795"/>
                  </a:cubicBezTo>
                  <a:cubicBezTo>
                    <a:pt x="15422" y="18765"/>
                    <a:pt x="15681" y="18599"/>
                    <a:pt x="15681" y="18399"/>
                  </a:cubicBezTo>
                  <a:lnTo>
                    <a:pt x="15681" y="17791"/>
                  </a:lnTo>
                  <a:cubicBezTo>
                    <a:pt x="15681" y="17758"/>
                    <a:pt x="15670" y="17727"/>
                    <a:pt x="15657" y="17697"/>
                  </a:cubicBezTo>
                  <a:lnTo>
                    <a:pt x="5943" y="17697"/>
                  </a:lnTo>
                  <a:close/>
                </a:path>
              </a:pathLst>
            </a:custGeom>
            <a:solidFill>
              <a:srgbClr val="3C3C3C"/>
            </a:solidFill>
            <a:ln w="12700" cap="flat">
              <a:noFill/>
              <a:miter lim="400000"/>
            </a:ln>
            <a:effectLst>
              <a:outerShdw blurRad="355600" rotWithShape="0">
                <a:srgbClr val="000000">
                  <a:alpha val="7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066" name="Vuur"/>
            <p:cNvSpPr/>
            <p:nvPr/>
          </p:nvSpPr>
          <p:spPr>
            <a:xfrm>
              <a:off x="142462" y="122786"/>
              <a:ext cx="363535" cy="4252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68" h="21600" extrusionOk="0">
                  <a:moveTo>
                    <a:pt x="11239" y="0"/>
                  </a:moveTo>
                  <a:cubicBezTo>
                    <a:pt x="2970" y="4003"/>
                    <a:pt x="2989" y="11005"/>
                    <a:pt x="3722" y="14791"/>
                  </a:cubicBezTo>
                  <a:cubicBezTo>
                    <a:pt x="2739" y="13911"/>
                    <a:pt x="1717" y="12459"/>
                    <a:pt x="1372" y="10120"/>
                  </a:cubicBezTo>
                  <a:cubicBezTo>
                    <a:pt x="-1043" y="14091"/>
                    <a:pt x="-153" y="18364"/>
                    <a:pt x="3127" y="21600"/>
                  </a:cubicBezTo>
                  <a:cubicBezTo>
                    <a:pt x="4667" y="20445"/>
                    <a:pt x="8635" y="16716"/>
                    <a:pt x="8134" y="10564"/>
                  </a:cubicBezTo>
                  <a:cubicBezTo>
                    <a:pt x="10070" y="11636"/>
                    <a:pt x="11307" y="14756"/>
                    <a:pt x="11441" y="17747"/>
                  </a:cubicBezTo>
                  <a:cubicBezTo>
                    <a:pt x="12400" y="16981"/>
                    <a:pt x="13309" y="15598"/>
                    <a:pt x="13699" y="14116"/>
                  </a:cubicBezTo>
                  <a:cubicBezTo>
                    <a:pt x="15274" y="15860"/>
                    <a:pt x="16001" y="18709"/>
                    <a:pt x="15599" y="21600"/>
                  </a:cubicBezTo>
                  <a:cubicBezTo>
                    <a:pt x="15613" y="21600"/>
                    <a:pt x="15624" y="21600"/>
                    <a:pt x="15637" y="21600"/>
                  </a:cubicBezTo>
                  <a:cubicBezTo>
                    <a:pt x="20557" y="18093"/>
                    <a:pt x="19757" y="8611"/>
                    <a:pt x="13922" y="5682"/>
                  </a:cubicBezTo>
                  <a:cubicBezTo>
                    <a:pt x="14632" y="7271"/>
                    <a:pt x="14621" y="8912"/>
                    <a:pt x="14346" y="10290"/>
                  </a:cubicBezTo>
                  <a:cubicBezTo>
                    <a:pt x="12223" y="8105"/>
                    <a:pt x="9861" y="5847"/>
                    <a:pt x="11239" y="0"/>
                  </a:cubicBezTo>
                  <a:close/>
                </a:path>
              </a:pathLst>
            </a:custGeom>
            <a:solidFill>
              <a:srgbClr val="79CF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grpSp>
        <p:nvGrpSpPr>
          <p:cNvPr id="1070" name="Groepeer"/>
          <p:cNvGrpSpPr/>
          <p:nvPr/>
        </p:nvGrpSpPr>
        <p:grpSpPr>
          <a:xfrm>
            <a:off x="11536990" y="-4009"/>
            <a:ext cx="324235" cy="562205"/>
            <a:chOff x="0" y="0"/>
            <a:chExt cx="648468" cy="1124408"/>
          </a:xfrm>
        </p:grpSpPr>
        <p:sp>
          <p:nvSpPr>
            <p:cNvPr id="1068" name="Gloeilamp"/>
            <p:cNvSpPr/>
            <p:nvPr/>
          </p:nvSpPr>
          <p:spPr>
            <a:xfrm>
              <a:off x="-1" y="-1"/>
              <a:ext cx="648470" cy="11244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5" y="0"/>
                    <a:pt x="0" y="2843"/>
                    <a:pt x="0" y="6352"/>
                  </a:cubicBezTo>
                  <a:cubicBezTo>
                    <a:pt x="0" y="7004"/>
                    <a:pt x="167" y="7633"/>
                    <a:pt x="477" y="8225"/>
                  </a:cubicBezTo>
                  <a:cubicBezTo>
                    <a:pt x="477" y="8225"/>
                    <a:pt x="477" y="8226"/>
                    <a:pt x="477" y="8227"/>
                  </a:cubicBezTo>
                  <a:cubicBezTo>
                    <a:pt x="491" y="8261"/>
                    <a:pt x="527" y="8322"/>
                    <a:pt x="579" y="8405"/>
                  </a:cubicBezTo>
                  <a:cubicBezTo>
                    <a:pt x="693" y="8601"/>
                    <a:pt x="822" y="8793"/>
                    <a:pt x="966" y="8979"/>
                  </a:cubicBezTo>
                  <a:cubicBezTo>
                    <a:pt x="2223" y="10787"/>
                    <a:pt x="5439" y="15160"/>
                    <a:pt x="5440" y="16141"/>
                  </a:cubicBezTo>
                  <a:lnTo>
                    <a:pt x="5656" y="16902"/>
                  </a:lnTo>
                  <a:cubicBezTo>
                    <a:pt x="5656" y="16902"/>
                    <a:pt x="5696" y="16981"/>
                    <a:pt x="5817" y="17079"/>
                  </a:cubicBezTo>
                  <a:lnTo>
                    <a:pt x="15815" y="17079"/>
                  </a:lnTo>
                  <a:cubicBezTo>
                    <a:pt x="15936" y="16981"/>
                    <a:pt x="15976" y="16902"/>
                    <a:pt x="15976" y="16902"/>
                  </a:cubicBezTo>
                  <a:lnTo>
                    <a:pt x="16193" y="16141"/>
                  </a:lnTo>
                  <a:cubicBezTo>
                    <a:pt x="16193" y="14948"/>
                    <a:pt x="20944" y="8742"/>
                    <a:pt x="21152" y="8227"/>
                  </a:cubicBezTo>
                  <a:cubicBezTo>
                    <a:pt x="21159" y="8211"/>
                    <a:pt x="21155" y="8198"/>
                    <a:pt x="21141" y="8188"/>
                  </a:cubicBezTo>
                  <a:cubicBezTo>
                    <a:pt x="21438" y="7607"/>
                    <a:pt x="21600" y="6990"/>
                    <a:pt x="21600" y="6352"/>
                  </a:cubicBezTo>
                  <a:cubicBezTo>
                    <a:pt x="21600" y="2843"/>
                    <a:pt x="16765" y="0"/>
                    <a:pt x="10800" y="0"/>
                  </a:cubicBezTo>
                  <a:close/>
                  <a:moveTo>
                    <a:pt x="5943" y="17697"/>
                  </a:moveTo>
                  <a:cubicBezTo>
                    <a:pt x="5930" y="17727"/>
                    <a:pt x="5919" y="17758"/>
                    <a:pt x="5919" y="17791"/>
                  </a:cubicBezTo>
                  <a:lnTo>
                    <a:pt x="5919" y="18399"/>
                  </a:lnTo>
                  <a:cubicBezTo>
                    <a:pt x="5919" y="18599"/>
                    <a:pt x="6178" y="18765"/>
                    <a:pt x="6510" y="18795"/>
                  </a:cubicBezTo>
                  <a:cubicBezTo>
                    <a:pt x="6431" y="18855"/>
                    <a:pt x="6382" y="18929"/>
                    <a:pt x="6382" y="19010"/>
                  </a:cubicBezTo>
                  <a:lnTo>
                    <a:pt x="6382" y="19541"/>
                  </a:lnTo>
                  <a:cubicBezTo>
                    <a:pt x="6382" y="19736"/>
                    <a:pt x="6656" y="19894"/>
                    <a:pt x="6993" y="19894"/>
                  </a:cubicBezTo>
                  <a:lnTo>
                    <a:pt x="7186" y="19894"/>
                  </a:lnTo>
                  <a:lnTo>
                    <a:pt x="7186" y="20380"/>
                  </a:lnTo>
                  <a:cubicBezTo>
                    <a:pt x="7186" y="20568"/>
                    <a:pt x="7454" y="20721"/>
                    <a:pt x="7780" y="20721"/>
                  </a:cubicBezTo>
                  <a:lnTo>
                    <a:pt x="8816" y="20721"/>
                  </a:lnTo>
                  <a:cubicBezTo>
                    <a:pt x="8925" y="21215"/>
                    <a:pt x="9771" y="21600"/>
                    <a:pt x="10800" y="21600"/>
                  </a:cubicBezTo>
                  <a:cubicBezTo>
                    <a:pt x="11829" y="21600"/>
                    <a:pt x="12675" y="21215"/>
                    <a:pt x="12784" y="20721"/>
                  </a:cubicBezTo>
                  <a:lnTo>
                    <a:pt x="13820" y="20721"/>
                  </a:lnTo>
                  <a:cubicBezTo>
                    <a:pt x="14146" y="20721"/>
                    <a:pt x="14414" y="20568"/>
                    <a:pt x="14414" y="20380"/>
                  </a:cubicBezTo>
                  <a:lnTo>
                    <a:pt x="14414" y="19894"/>
                  </a:lnTo>
                  <a:lnTo>
                    <a:pt x="14607" y="19894"/>
                  </a:lnTo>
                  <a:cubicBezTo>
                    <a:pt x="14944" y="19894"/>
                    <a:pt x="15218" y="19736"/>
                    <a:pt x="15218" y="19541"/>
                  </a:cubicBezTo>
                  <a:lnTo>
                    <a:pt x="15218" y="19010"/>
                  </a:lnTo>
                  <a:cubicBezTo>
                    <a:pt x="15218" y="18929"/>
                    <a:pt x="15169" y="18855"/>
                    <a:pt x="15090" y="18795"/>
                  </a:cubicBezTo>
                  <a:cubicBezTo>
                    <a:pt x="15422" y="18765"/>
                    <a:pt x="15681" y="18599"/>
                    <a:pt x="15681" y="18399"/>
                  </a:cubicBezTo>
                  <a:lnTo>
                    <a:pt x="15681" y="17791"/>
                  </a:lnTo>
                  <a:cubicBezTo>
                    <a:pt x="15681" y="17758"/>
                    <a:pt x="15670" y="17727"/>
                    <a:pt x="15657" y="17697"/>
                  </a:cubicBezTo>
                  <a:lnTo>
                    <a:pt x="5943" y="17697"/>
                  </a:lnTo>
                  <a:close/>
                </a:path>
              </a:pathLst>
            </a:custGeom>
            <a:solidFill>
              <a:srgbClr val="3C3C3C"/>
            </a:solidFill>
            <a:ln w="12700" cap="flat">
              <a:noFill/>
              <a:miter lim="400000"/>
            </a:ln>
            <a:effectLst>
              <a:outerShdw blurRad="355600" rotWithShape="0">
                <a:srgbClr val="000000">
                  <a:alpha val="7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069" name="Vuur"/>
            <p:cNvSpPr/>
            <p:nvPr/>
          </p:nvSpPr>
          <p:spPr>
            <a:xfrm>
              <a:off x="142462" y="122786"/>
              <a:ext cx="363534" cy="4252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68" h="21600" extrusionOk="0">
                  <a:moveTo>
                    <a:pt x="11239" y="0"/>
                  </a:moveTo>
                  <a:cubicBezTo>
                    <a:pt x="2970" y="4003"/>
                    <a:pt x="2989" y="11005"/>
                    <a:pt x="3722" y="14791"/>
                  </a:cubicBezTo>
                  <a:cubicBezTo>
                    <a:pt x="2739" y="13911"/>
                    <a:pt x="1717" y="12459"/>
                    <a:pt x="1372" y="10120"/>
                  </a:cubicBezTo>
                  <a:cubicBezTo>
                    <a:pt x="-1043" y="14091"/>
                    <a:pt x="-153" y="18364"/>
                    <a:pt x="3127" y="21600"/>
                  </a:cubicBezTo>
                  <a:cubicBezTo>
                    <a:pt x="4667" y="20445"/>
                    <a:pt x="8635" y="16716"/>
                    <a:pt x="8134" y="10564"/>
                  </a:cubicBezTo>
                  <a:cubicBezTo>
                    <a:pt x="10070" y="11636"/>
                    <a:pt x="11307" y="14756"/>
                    <a:pt x="11441" y="17747"/>
                  </a:cubicBezTo>
                  <a:cubicBezTo>
                    <a:pt x="12400" y="16981"/>
                    <a:pt x="13309" y="15598"/>
                    <a:pt x="13699" y="14116"/>
                  </a:cubicBezTo>
                  <a:cubicBezTo>
                    <a:pt x="15274" y="15860"/>
                    <a:pt x="16001" y="18709"/>
                    <a:pt x="15599" y="21600"/>
                  </a:cubicBezTo>
                  <a:cubicBezTo>
                    <a:pt x="15613" y="21600"/>
                    <a:pt x="15624" y="21600"/>
                    <a:pt x="15637" y="21600"/>
                  </a:cubicBezTo>
                  <a:cubicBezTo>
                    <a:pt x="20557" y="18093"/>
                    <a:pt x="19757" y="8611"/>
                    <a:pt x="13922" y="5682"/>
                  </a:cubicBezTo>
                  <a:cubicBezTo>
                    <a:pt x="14632" y="7271"/>
                    <a:pt x="14621" y="8912"/>
                    <a:pt x="14346" y="10290"/>
                  </a:cubicBezTo>
                  <a:cubicBezTo>
                    <a:pt x="12223" y="8105"/>
                    <a:pt x="9861" y="5847"/>
                    <a:pt x="11239" y="0"/>
                  </a:cubicBezTo>
                  <a:close/>
                </a:path>
              </a:pathLst>
            </a:custGeom>
            <a:solidFill>
              <a:srgbClr val="79CF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grpSp>
        <p:nvGrpSpPr>
          <p:cNvPr id="1073" name="Groepeer"/>
          <p:cNvGrpSpPr/>
          <p:nvPr/>
        </p:nvGrpSpPr>
        <p:grpSpPr>
          <a:xfrm>
            <a:off x="8359538" y="-271494"/>
            <a:ext cx="324235" cy="562205"/>
            <a:chOff x="0" y="0"/>
            <a:chExt cx="648468" cy="1124408"/>
          </a:xfrm>
        </p:grpSpPr>
        <p:sp>
          <p:nvSpPr>
            <p:cNvPr id="1071" name="Gloeilamp"/>
            <p:cNvSpPr/>
            <p:nvPr/>
          </p:nvSpPr>
          <p:spPr>
            <a:xfrm>
              <a:off x="-1" y="0"/>
              <a:ext cx="648470" cy="11244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5" y="0"/>
                    <a:pt x="0" y="2843"/>
                    <a:pt x="0" y="6352"/>
                  </a:cubicBezTo>
                  <a:cubicBezTo>
                    <a:pt x="0" y="7004"/>
                    <a:pt x="167" y="7633"/>
                    <a:pt x="477" y="8225"/>
                  </a:cubicBezTo>
                  <a:cubicBezTo>
                    <a:pt x="477" y="8225"/>
                    <a:pt x="477" y="8226"/>
                    <a:pt x="477" y="8227"/>
                  </a:cubicBezTo>
                  <a:cubicBezTo>
                    <a:pt x="491" y="8261"/>
                    <a:pt x="527" y="8322"/>
                    <a:pt x="579" y="8405"/>
                  </a:cubicBezTo>
                  <a:cubicBezTo>
                    <a:pt x="693" y="8601"/>
                    <a:pt x="822" y="8793"/>
                    <a:pt x="966" y="8979"/>
                  </a:cubicBezTo>
                  <a:cubicBezTo>
                    <a:pt x="2223" y="10787"/>
                    <a:pt x="5439" y="15160"/>
                    <a:pt x="5440" y="16141"/>
                  </a:cubicBezTo>
                  <a:lnTo>
                    <a:pt x="5656" y="16902"/>
                  </a:lnTo>
                  <a:cubicBezTo>
                    <a:pt x="5656" y="16902"/>
                    <a:pt x="5696" y="16981"/>
                    <a:pt x="5817" y="17079"/>
                  </a:cubicBezTo>
                  <a:lnTo>
                    <a:pt x="15815" y="17079"/>
                  </a:lnTo>
                  <a:cubicBezTo>
                    <a:pt x="15936" y="16981"/>
                    <a:pt x="15976" y="16902"/>
                    <a:pt x="15976" y="16902"/>
                  </a:cubicBezTo>
                  <a:lnTo>
                    <a:pt x="16193" y="16141"/>
                  </a:lnTo>
                  <a:cubicBezTo>
                    <a:pt x="16193" y="14948"/>
                    <a:pt x="20944" y="8742"/>
                    <a:pt x="21152" y="8227"/>
                  </a:cubicBezTo>
                  <a:cubicBezTo>
                    <a:pt x="21159" y="8211"/>
                    <a:pt x="21155" y="8198"/>
                    <a:pt x="21141" y="8188"/>
                  </a:cubicBezTo>
                  <a:cubicBezTo>
                    <a:pt x="21438" y="7607"/>
                    <a:pt x="21600" y="6990"/>
                    <a:pt x="21600" y="6352"/>
                  </a:cubicBezTo>
                  <a:cubicBezTo>
                    <a:pt x="21600" y="2843"/>
                    <a:pt x="16765" y="0"/>
                    <a:pt x="10800" y="0"/>
                  </a:cubicBezTo>
                  <a:close/>
                  <a:moveTo>
                    <a:pt x="5943" y="17697"/>
                  </a:moveTo>
                  <a:cubicBezTo>
                    <a:pt x="5930" y="17727"/>
                    <a:pt x="5919" y="17758"/>
                    <a:pt x="5919" y="17791"/>
                  </a:cubicBezTo>
                  <a:lnTo>
                    <a:pt x="5919" y="18399"/>
                  </a:lnTo>
                  <a:cubicBezTo>
                    <a:pt x="5919" y="18599"/>
                    <a:pt x="6178" y="18765"/>
                    <a:pt x="6510" y="18795"/>
                  </a:cubicBezTo>
                  <a:cubicBezTo>
                    <a:pt x="6431" y="18855"/>
                    <a:pt x="6382" y="18929"/>
                    <a:pt x="6382" y="19010"/>
                  </a:cubicBezTo>
                  <a:lnTo>
                    <a:pt x="6382" y="19541"/>
                  </a:lnTo>
                  <a:cubicBezTo>
                    <a:pt x="6382" y="19736"/>
                    <a:pt x="6656" y="19894"/>
                    <a:pt x="6993" y="19894"/>
                  </a:cubicBezTo>
                  <a:lnTo>
                    <a:pt x="7186" y="19894"/>
                  </a:lnTo>
                  <a:lnTo>
                    <a:pt x="7186" y="20380"/>
                  </a:lnTo>
                  <a:cubicBezTo>
                    <a:pt x="7186" y="20568"/>
                    <a:pt x="7454" y="20721"/>
                    <a:pt x="7780" y="20721"/>
                  </a:cubicBezTo>
                  <a:lnTo>
                    <a:pt x="8816" y="20721"/>
                  </a:lnTo>
                  <a:cubicBezTo>
                    <a:pt x="8925" y="21215"/>
                    <a:pt x="9771" y="21600"/>
                    <a:pt x="10800" y="21600"/>
                  </a:cubicBezTo>
                  <a:cubicBezTo>
                    <a:pt x="11829" y="21600"/>
                    <a:pt x="12675" y="21215"/>
                    <a:pt x="12784" y="20721"/>
                  </a:cubicBezTo>
                  <a:lnTo>
                    <a:pt x="13820" y="20721"/>
                  </a:lnTo>
                  <a:cubicBezTo>
                    <a:pt x="14146" y="20721"/>
                    <a:pt x="14414" y="20568"/>
                    <a:pt x="14414" y="20380"/>
                  </a:cubicBezTo>
                  <a:lnTo>
                    <a:pt x="14414" y="19894"/>
                  </a:lnTo>
                  <a:lnTo>
                    <a:pt x="14607" y="19894"/>
                  </a:lnTo>
                  <a:cubicBezTo>
                    <a:pt x="14944" y="19894"/>
                    <a:pt x="15218" y="19736"/>
                    <a:pt x="15218" y="19541"/>
                  </a:cubicBezTo>
                  <a:lnTo>
                    <a:pt x="15218" y="19010"/>
                  </a:lnTo>
                  <a:cubicBezTo>
                    <a:pt x="15218" y="18929"/>
                    <a:pt x="15169" y="18855"/>
                    <a:pt x="15090" y="18795"/>
                  </a:cubicBezTo>
                  <a:cubicBezTo>
                    <a:pt x="15422" y="18765"/>
                    <a:pt x="15681" y="18599"/>
                    <a:pt x="15681" y="18399"/>
                  </a:cubicBezTo>
                  <a:lnTo>
                    <a:pt x="15681" y="17791"/>
                  </a:lnTo>
                  <a:cubicBezTo>
                    <a:pt x="15681" y="17758"/>
                    <a:pt x="15670" y="17727"/>
                    <a:pt x="15657" y="17697"/>
                  </a:cubicBezTo>
                  <a:lnTo>
                    <a:pt x="5943" y="17697"/>
                  </a:lnTo>
                  <a:close/>
                </a:path>
              </a:pathLst>
            </a:custGeom>
            <a:solidFill>
              <a:srgbClr val="3C3C3C"/>
            </a:solidFill>
            <a:ln w="12700" cap="flat">
              <a:noFill/>
              <a:miter lim="400000"/>
            </a:ln>
            <a:effectLst>
              <a:outerShdw blurRad="355600" rotWithShape="0">
                <a:srgbClr val="000000">
                  <a:alpha val="7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072" name="Vuur"/>
            <p:cNvSpPr/>
            <p:nvPr/>
          </p:nvSpPr>
          <p:spPr>
            <a:xfrm>
              <a:off x="142462" y="122786"/>
              <a:ext cx="363534" cy="4252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68" h="21600" extrusionOk="0">
                  <a:moveTo>
                    <a:pt x="11239" y="0"/>
                  </a:moveTo>
                  <a:cubicBezTo>
                    <a:pt x="2970" y="4003"/>
                    <a:pt x="2989" y="11005"/>
                    <a:pt x="3722" y="14791"/>
                  </a:cubicBezTo>
                  <a:cubicBezTo>
                    <a:pt x="2739" y="13911"/>
                    <a:pt x="1717" y="12459"/>
                    <a:pt x="1372" y="10120"/>
                  </a:cubicBezTo>
                  <a:cubicBezTo>
                    <a:pt x="-1043" y="14091"/>
                    <a:pt x="-153" y="18364"/>
                    <a:pt x="3127" y="21600"/>
                  </a:cubicBezTo>
                  <a:cubicBezTo>
                    <a:pt x="4667" y="20445"/>
                    <a:pt x="8635" y="16716"/>
                    <a:pt x="8134" y="10564"/>
                  </a:cubicBezTo>
                  <a:cubicBezTo>
                    <a:pt x="10070" y="11636"/>
                    <a:pt x="11307" y="14756"/>
                    <a:pt x="11441" y="17747"/>
                  </a:cubicBezTo>
                  <a:cubicBezTo>
                    <a:pt x="12400" y="16981"/>
                    <a:pt x="13309" y="15598"/>
                    <a:pt x="13699" y="14116"/>
                  </a:cubicBezTo>
                  <a:cubicBezTo>
                    <a:pt x="15274" y="15860"/>
                    <a:pt x="16001" y="18709"/>
                    <a:pt x="15599" y="21600"/>
                  </a:cubicBezTo>
                  <a:cubicBezTo>
                    <a:pt x="15613" y="21600"/>
                    <a:pt x="15624" y="21600"/>
                    <a:pt x="15637" y="21600"/>
                  </a:cubicBezTo>
                  <a:cubicBezTo>
                    <a:pt x="20557" y="18093"/>
                    <a:pt x="19757" y="8611"/>
                    <a:pt x="13922" y="5682"/>
                  </a:cubicBezTo>
                  <a:cubicBezTo>
                    <a:pt x="14632" y="7271"/>
                    <a:pt x="14621" y="8912"/>
                    <a:pt x="14346" y="10290"/>
                  </a:cubicBezTo>
                  <a:cubicBezTo>
                    <a:pt x="12223" y="8105"/>
                    <a:pt x="9861" y="5847"/>
                    <a:pt x="11239" y="0"/>
                  </a:cubicBezTo>
                  <a:close/>
                </a:path>
              </a:pathLst>
            </a:custGeom>
            <a:solidFill>
              <a:srgbClr val="79CF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grpSp>
        <p:nvGrpSpPr>
          <p:cNvPr id="1076" name="Groepeer"/>
          <p:cNvGrpSpPr/>
          <p:nvPr/>
        </p:nvGrpSpPr>
        <p:grpSpPr>
          <a:xfrm>
            <a:off x="2114831" y="5615446"/>
            <a:ext cx="2403190" cy="4166998"/>
            <a:chOff x="0" y="0"/>
            <a:chExt cx="4806377" cy="8333995"/>
          </a:xfrm>
        </p:grpSpPr>
        <p:sp>
          <p:nvSpPr>
            <p:cNvPr id="1074" name="Gloeilamp"/>
            <p:cNvSpPr/>
            <p:nvPr/>
          </p:nvSpPr>
          <p:spPr>
            <a:xfrm>
              <a:off x="-1" y="-1"/>
              <a:ext cx="4806379" cy="83339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5" y="0"/>
                    <a:pt x="0" y="2843"/>
                    <a:pt x="0" y="6352"/>
                  </a:cubicBezTo>
                  <a:cubicBezTo>
                    <a:pt x="0" y="7004"/>
                    <a:pt x="167" y="7633"/>
                    <a:pt x="477" y="8225"/>
                  </a:cubicBezTo>
                  <a:cubicBezTo>
                    <a:pt x="477" y="8225"/>
                    <a:pt x="477" y="8226"/>
                    <a:pt x="477" y="8227"/>
                  </a:cubicBezTo>
                  <a:cubicBezTo>
                    <a:pt x="491" y="8261"/>
                    <a:pt x="527" y="8322"/>
                    <a:pt x="579" y="8405"/>
                  </a:cubicBezTo>
                  <a:cubicBezTo>
                    <a:pt x="693" y="8601"/>
                    <a:pt x="822" y="8793"/>
                    <a:pt x="966" y="8979"/>
                  </a:cubicBezTo>
                  <a:cubicBezTo>
                    <a:pt x="2223" y="10787"/>
                    <a:pt x="5439" y="15160"/>
                    <a:pt x="5440" y="16141"/>
                  </a:cubicBezTo>
                  <a:lnTo>
                    <a:pt x="5656" y="16902"/>
                  </a:lnTo>
                  <a:cubicBezTo>
                    <a:pt x="5656" y="16902"/>
                    <a:pt x="5696" y="16981"/>
                    <a:pt x="5817" y="17079"/>
                  </a:cubicBezTo>
                  <a:lnTo>
                    <a:pt x="15815" y="17079"/>
                  </a:lnTo>
                  <a:cubicBezTo>
                    <a:pt x="15936" y="16981"/>
                    <a:pt x="15976" y="16902"/>
                    <a:pt x="15976" y="16902"/>
                  </a:cubicBezTo>
                  <a:lnTo>
                    <a:pt x="16193" y="16141"/>
                  </a:lnTo>
                  <a:cubicBezTo>
                    <a:pt x="16193" y="14948"/>
                    <a:pt x="20944" y="8742"/>
                    <a:pt x="21152" y="8227"/>
                  </a:cubicBezTo>
                  <a:cubicBezTo>
                    <a:pt x="21159" y="8211"/>
                    <a:pt x="21155" y="8198"/>
                    <a:pt x="21141" y="8188"/>
                  </a:cubicBezTo>
                  <a:cubicBezTo>
                    <a:pt x="21438" y="7607"/>
                    <a:pt x="21600" y="6990"/>
                    <a:pt x="21600" y="6352"/>
                  </a:cubicBezTo>
                  <a:cubicBezTo>
                    <a:pt x="21600" y="2843"/>
                    <a:pt x="16765" y="0"/>
                    <a:pt x="10800" y="0"/>
                  </a:cubicBezTo>
                  <a:close/>
                  <a:moveTo>
                    <a:pt x="5943" y="17697"/>
                  </a:moveTo>
                  <a:cubicBezTo>
                    <a:pt x="5930" y="17727"/>
                    <a:pt x="5919" y="17758"/>
                    <a:pt x="5919" y="17791"/>
                  </a:cubicBezTo>
                  <a:lnTo>
                    <a:pt x="5919" y="18399"/>
                  </a:lnTo>
                  <a:cubicBezTo>
                    <a:pt x="5919" y="18599"/>
                    <a:pt x="6178" y="18765"/>
                    <a:pt x="6510" y="18795"/>
                  </a:cubicBezTo>
                  <a:cubicBezTo>
                    <a:pt x="6431" y="18855"/>
                    <a:pt x="6382" y="18929"/>
                    <a:pt x="6382" y="19010"/>
                  </a:cubicBezTo>
                  <a:lnTo>
                    <a:pt x="6382" y="19541"/>
                  </a:lnTo>
                  <a:cubicBezTo>
                    <a:pt x="6382" y="19736"/>
                    <a:pt x="6656" y="19894"/>
                    <a:pt x="6993" y="19894"/>
                  </a:cubicBezTo>
                  <a:lnTo>
                    <a:pt x="7186" y="19894"/>
                  </a:lnTo>
                  <a:lnTo>
                    <a:pt x="7186" y="20380"/>
                  </a:lnTo>
                  <a:cubicBezTo>
                    <a:pt x="7186" y="20568"/>
                    <a:pt x="7454" y="20721"/>
                    <a:pt x="7780" y="20721"/>
                  </a:cubicBezTo>
                  <a:lnTo>
                    <a:pt x="8816" y="20721"/>
                  </a:lnTo>
                  <a:cubicBezTo>
                    <a:pt x="8925" y="21215"/>
                    <a:pt x="9771" y="21600"/>
                    <a:pt x="10800" y="21600"/>
                  </a:cubicBezTo>
                  <a:cubicBezTo>
                    <a:pt x="11829" y="21600"/>
                    <a:pt x="12675" y="21215"/>
                    <a:pt x="12784" y="20721"/>
                  </a:cubicBezTo>
                  <a:lnTo>
                    <a:pt x="13820" y="20721"/>
                  </a:lnTo>
                  <a:cubicBezTo>
                    <a:pt x="14146" y="20721"/>
                    <a:pt x="14414" y="20568"/>
                    <a:pt x="14414" y="20380"/>
                  </a:cubicBezTo>
                  <a:lnTo>
                    <a:pt x="14414" y="19894"/>
                  </a:lnTo>
                  <a:lnTo>
                    <a:pt x="14607" y="19894"/>
                  </a:lnTo>
                  <a:cubicBezTo>
                    <a:pt x="14944" y="19894"/>
                    <a:pt x="15218" y="19736"/>
                    <a:pt x="15218" y="19541"/>
                  </a:cubicBezTo>
                  <a:lnTo>
                    <a:pt x="15218" y="19010"/>
                  </a:lnTo>
                  <a:cubicBezTo>
                    <a:pt x="15218" y="18929"/>
                    <a:pt x="15169" y="18855"/>
                    <a:pt x="15090" y="18795"/>
                  </a:cubicBezTo>
                  <a:cubicBezTo>
                    <a:pt x="15422" y="18765"/>
                    <a:pt x="15681" y="18599"/>
                    <a:pt x="15681" y="18399"/>
                  </a:cubicBezTo>
                  <a:lnTo>
                    <a:pt x="15681" y="17791"/>
                  </a:lnTo>
                  <a:cubicBezTo>
                    <a:pt x="15681" y="17758"/>
                    <a:pt x="15670" y="17727"/>
                    <a:pt x="15657" y="17697"/>
                  </a:cubicBezTo>
                  <a:lnTo>
                    <a:pt x="5943" y="17697"/>
                  </a:lnTo>
                  <a:close/>
                </a:path>
              </a:pathLst>
            </a:custGeom>
            <a:solidFill>
              <a:srgbClr val="3C3C3C"/>
            </a:solidFill>
            <a:ln w="12700" cap="flat">
              <a:noFill/>
              <a:miter lim="400000"/>
            </a:ln>
            <a:effectLst>
              <a:outerShdw blurRad="355600" rotWithShape="0">
                <a:srgbClr val="000000">
                  <a:alpha val="7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075" name="Vuur"/>
            <p:cNvSpPr/>
            <p:nvPr/>
          </p:nvSpPr>
          <p:spPr>
            <a:xfrm>
              <a:off x="1055921" y="910080"/>
              <a:ext cx="2694453" cy="31516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68" h="21600" extrusionOk="0">
                  <a:moveTo>
                    <a:pt x="11239" y="0"/>
                  </a:moveTo>
                  <a:cubicBezTo>
                    <a:pt x="2970" y="4003"/>
                    <a:pt x="2989" y="11005"/>
                    <a:pt x="3722" y="14791"/>
                  </a:cubicBezTo>
                  <a:cubicBezTo>
                    <a:pt x="2739" y="13911"/>
                    <a:pt x="1717" y="12459"/>
                    <a:pt x="1372" y="10120"/>
                  </a:cubicBezTo>
                  <a:cubicBezTo>
                    <a:pt x="-1043" y="14091"/>
                    <a:pt x="-153" y="18364"/>
                    <a:pt x="3127" y="21600"/>
                  </a:cubicBezTo>
                  <a:cubicBezTo>
                    <a:pt x="4667" y="20445"/>
                    <a:pt x="8635" y="16716"/>
                    <a:pt x="8134" y="10564"/>
                  </a:cubicBezTo>
                  <a:cubicBezTo>
                    <a:pt x="10070" y="11636"/>
                    <a:pt x="11307" y="14756"/>
                    <a:pt x="11441" y="17747"/>
                  </a:cubicBezTo>
                  <a:cubicBezTo>
                    <a:pt x="12400" y="16981"/>
                    <a:pt x="13309" y="15598"/>
                    <a:pt x="13699" y="14116"/>
                  </a:cubicBezTo>
                  <a:cubicBezTo>
                    <a:pt x="15274" y="15860"/>
                    <a:pt x="16001" y="18709"/>
                    <a:pt x="15599" y="21600"/>
                  </a:cubicBezTo>
                  <a:cubicBezTo>
                    <a:pt x="15613" y="21600"/>
                    <a:pt x="15624" y="21600"/>
                    <a:pt x="15637" y="21600"/>
                  </a:cubicBezTo>
                  <a:cubicBezTo>
                    <a:pt x="20557" y="18093"/>
                    <a:pt x="19757" y="8611"/>
                    <a:pt x="13922" y="5682"/>
                  </a:cubicBezTo>
                  <a:cubicBezTo>
                    <a:pt x="14632" y="7271"/>
                    <a:pt x="14621" y="8912"/>
                    <a:pt x="14346" y="10290"/>
                  </a:cubicBezTo>
                  <a:cubicBezTo>
                    <a:pt x="12223" y="8105"/>
                    <a:pt x="9861" y="5847"/>
                    <a:pt x="11239" y="0"/>
                  </a:cubicBezTo>
                  <a:close/>
                </a:path>
              </a:pathLst>
            </a:custGeom>
            <a:solidFill>
              <a:srgbClr val="79CF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sp>
        <p:nvSpPr>
          <p:cNvPr id="1077" name="Rechthoek"/>
          <p:cNvSpPr/>
          <p:nvPr/>
        </p:nvSpPr>
        <p:spPr>
          <a:xfrm>
            <a:off x="296888" y="264008"/>
            <a:ext cx="11598224" cy="6329985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400" b="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700"/>
          </a:p>
        </p:txBody>
      </p:sp>
      <p:pic>
        <p:nvPicPr>
          <p:cNvPr id="1078" name="STUDIO.WHY wit (1).png" descr="STUDIO.WHY wit (1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084" y="5931719"/>
            <a:ext cx="1050146" cy="499467"/>
          </a:xfrm>
          <a:prstGeom prst="rect">
            <a:avLst/>
          </a:prstGeom>
          <a:ln w="12700">
            <a:miter lim="400000"/>
          </a:ln>
        </p:spPr>
      </p:pic>
      <p:sp>
        <p:nvSpPr>
          <p:cNvPr id="1079" name="Crazy ideas"/>
          <p:cNvSpPr txBox="1"/>
          <p:nvPr/>
        </p:nvSpPr>
        <p:spPr>
          <a:xfrm>
            <a:off x="4043233" y="1454826"/>
            <a:ext cx="4112379" cy="6822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>
              <a:lnSpc>
                <a:spcPct val="80000"/>
              </a:lnSpc>
              <a:defRPr sz="10000" b="0">
                <a:solidFill>
                  <a:srgbClr val="FFFFFF"/>
                </a:solidFill>
                <a:latin typeface="Antonio Bold"/>
                <a:ea typeface="Antonio Bold"/>
                <a:cs typeface="Antonio Bold"/>
                <a:sym typeface="Antonio Bold"/>
              </a:defRPr>
            </a:lvl1pPr>
          </a:lstStyle>
          <a:p>
            <a:r>
              <a:rPr sz="5000"/>
              <a:t>Crazy ideas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Cirkel"/>
          <p:cNvSpPr/>
          <p:nvPr/>
        </p:nvSpPr>
        <p:spPr>
          <a:xfrm>
            <a:off x="2139316" y="1445915"/>
            <a:ext cx="3776370" cy="3776370"/>
          </a:xfrm>
          <a:prstGeom prst="ellipse">
            <a:avLst/>
          </a:prstGeom>
          <a:solidFill>
            <a:srgbClr val="CDCD28">
              <a:alpha val="40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pic>
        <p:nvPicPr>
          <p:cNvPr id="1082" name="Lijn" descr="Lij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9607259">
            <a:off x="1437935" y="2089572"/>
            <a:ext cx="4476730" cy="133352"/>
          </a:xfrm>
          <a:prstGeom prst="rect">
            <a:avLst/>
          </a:prstGeom>
          <a:ln w="12700">
            <a:miter lim="400000"/>
          </a:ln>
        </p:spPr>
      </p:pic>
      <p:pic>
        <p:nvPicPr>
          <p:cNvPr id="1083" name="Lijn" descr="Lijn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2432846">
            <a:off x="1269651" y="4251533"/>
            <a:ext cx="4813297" cy="133352"/>
          </a:xfrm>
          <a:prstGeom prst="rect">
            <a:avLst/>
          </a:prstGeom>
          <a:ln w="12700">
            <a:miter lim="400000"/>
          </a:ln>
        </p:spPr>
      </p:pic>
      <p:sp>
        <p:nvSpPr>
          <p:cNvPr id="1084" name="Creëer ideeën"/>
          <p:cNvSpPr txBox="1"/>
          <p:nvPr/>
        </p:nvSpPr>
        <p:spPr>
          <a:xfrm>
            <a:off x="2583444" y="2769417"/>
            <a:ext cx="3201832" cy="14302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>
            <a:normAutofit/>
          </a:bodyPr>
          <a:lstStyle>
            <a:lvl1pPr>
              <a:lnSpc>
                <a:spcPct val="80000"/>
              </a:lnSpc>
              <a:defRPr sz="8000" b="0">
                <a:solidFill>
                  <a:srgbClr val="3C3C3C"/>
                </a:solidFill>
                <a:latin typeface="Antonio Bold"/>
                <a:ea typeface="Antonio Bold"/>
                <a:cs typeface="Antonio Bold"/>
                <a:sym typeface="Antonio Bold"/>
              </a:defRPr>
            </a:lvl1pPr>
          </a:lstStyle>
          <a:p>
            <a:r>
              <a:rPr sz="4000"/>
              <a:t>Creëer ideeën</a:t>
            </a:r>
          </a:p>
        </p:txBody>
      </p:sp>
      <p:pic>
        <p:nvPicPr>
          <p:cNvPr id="1085" name="Lijn" descr="Lijn"/>
          <p:cNvPicPr>
            <a:picLocks noChangeAspect="1"/>
          </p:cNvPicPr>
          <p:nvPr/>
        </p:nvPicPr>
        <p:blipFill>
          <a:blip r:embed="rId5">
            <a:alphaModFix amt="49822"/>
          </a:blip>
          <a:stretch>
            <a:fillRect/>
          </a:stretch>
        </p:blipFill>
        <p:spPr>
          <a:xfrm rot="5400000">
            <a:off x="3076590" y="3295998"/>
            <a:ext cx="5925697" cy="76202"/>
          </a:xfrm>
          <a:prstGeom prst="rect">
            <a:avLst/>
          </a:prstGeom>
          <a:ln w="12700">
            <a:miter lim="400000"/>
          </a:ln>
        </p:spPr>
      </p:pic>
      <p:sp>
        <p:nvSpPr>
          <p:cNvPr id="1086" name="Maak keuzes"/>
          <p:cNvSpPr txBox="1"/>
          <p:nvPr/>
        </p:nvSpPr>
        <p:spPr>
          <a:xfrm>
            <a:off x="6479449" y="2769417"/>
            <a:ext cx="3201831" cy="14302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>
            <a:normAutofit/>
          </a:bodyPr>
          <a:lstStyle>
            <a:lvl1pPr>
              <a:lnSpc>
                <a:spcPct val="80000"/>
              </a:lnSpc>
              <a:defRPr sz="8000" b="0">
                <a:solidFill>
                  <a:srgbClr val="3C3C3C"/>
                </a:solidFill>
                <a:latin typeface="Antonio Bold"/>
                <a:ea typeface="Antonio Bold"/>
                <a:cs typeface="Antonio Bold"/>
                <a:sym typeface="Antonio Bold"/>
              </a:defRPr>
            </a:lvl1pPr>
          </a:lstStyle>
          <a:p>
            <a:r>
              <a:rPr sz="4000"/>
              <a:t>Maak keuzes</a:t>
            </a:r>
          </a:p>
        </p:txBody>
      </p:sp>
      <p:pic>
        <p:nvPicPr>
          <p:cNvPr id="1087" name="Lijn" descr="Lij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192742">
            <a:off x="6202871" y="2044038"/>
            <a:ext cx="4476730" cy="133352"/>
          </a:xfrm>
          <a:prstGeom prst="rect">
            <a:avLst/>
          </a:prstGeom>
          <a:ln w="12700">
            <a:miter lim="400000"/>
          </a:ln>
        </p:spPr>
      </p:pic>
      <p:pic>
        <p:nvPicPr>
          <p:cNvPr id="1088" name="Lijn" descr="Lijn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9967153">
            <a:off x="6034587" y="4205999"/>
            <a:ext cx="4813297" cy="133352"/>
          </a:xfrm>
          <a:prstGeom prst="rect">
            <a:avLst/>
          </a:prstGeom>
          <a:ln w="12700">
            <a:miter lim="400000"/>
          </a:ln>
        </p:spPr>
      </p:pic>
      <p:sp>
        <p:nvSpPr>
          <p:cNvPr id="1089" name="Rechthoek"/>
          <p:cNvSpPr/>
          <p:nvPr/>
        </p:nvSpPr>
        <p:spPr>
          <a:xfrm>
            <a:off x="296888" y="264008"/>
            <a:ext cx="11598224" cy="6329985"/>
          </a:xfrm>
          <a:prstGeom prst="rect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400" b="0">
                <a:solidFill>
                  <a:srgbClr val="53585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700"/>
          </a:p>
        </p:txBody>
      </p:sp>
      <p:pic>
        <p:nvPicPr>
          <p:cNvPr id="1090" name="STUDIO.WHY zwart.ai" descr="STUDIO.WHY zwart.ai"/>
          <p:cNvPicPr>
            <a:picLocks noChangeAspect="1"/>
          </p:cNvPicPr>
          <p:nvPr/>
        </p:nvPicPr>
        <p:blipFill>
          <a:blip r:embed="rId6">
            <a:alphaModFix amt="92000"/>
          </a:blip>
          <a:stretch>
            <a:fillRect/>
          </a:stretch>
        </p:blipFill>
        <p:spPr>
          <a:xfrm>
            <a:off x="488191" y="5931719"/>
            <a:ext cx="1049919" cy="4994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-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321880 0.000000" pathEditMode="relative">
                                      <p:cBhvr>
                                        <p:cTn id="12" dur="2000" fill="hold"/>
                                        <p:tgtEl>
                                          <p:spTgt spid="10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1" grpId="0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2122 SVT LA4 Visie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4943772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een visie schrijven op de stad van de toekomst binnen jouw specialisatie.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beargumenteren welke onderdelen uit je best </a:t>
            </a:r>
            <a:r>
              <a:rPr lang="nl-NL" sz="1300" dirty="0" err="1"/>
              <a:t>practice</a:t>
            </a:r>
            <a:r>
              <a:rPr lang="nl-NL" sz="1300" dirty="0"/>
              <a:t> zijn meegenomen. 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09544" y="2321193"/>
            <a:ext cx="4943772" cy="9079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300" dirty="0">
                <a:ea typeface="Calibri" pitchFamily="34" charset="0"/>
                <a:cs typeface="Arial" charset="0"/>
              </a:rPr>
              <a:t>Een verslag met jouw advies op de stad van de toekomst binnen jouw specialisatie, gebaseerd op de huidige uitdagingen en verwachte trends en ontwikkelingen.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19087" y="3516662"/>
            <a:ext cx="4943772" cy="190821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Er is een visie geschreven op de stad van de toekomst binnen jouw specialisatie..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Er is beargumenteerd welke onderdelen uit de best </a:t>
            </a:r>
            <a:r>
              <a:rPr lang="nl-NL" sz="1300" dirty="0" err="1">
                <a:ea typeface="Calibri" pitchFamily="34" charset="0"/>
                <a:cs typeface="Arial" charset="0"/>
              </a:rPr>
              <a:t>practice</a:t>
            </a:r>
            <a:r>
              <a:rPr lang="nl-NL" sz="1300" dirty="0">
                <a:ea typeface="Calibri" pitchFamily="34" charset="0"/>
                <a:cs typeface="Arial" charset="0"/>
              </a:rPr>
              <a:t> in je visie zijn meegenomen.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Er is beschreven welke thema’s uit de opleiding gebruikt zijn om tot de visie te komen.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Je kunt samenvattend beargumenteren op welke wijze je visie bijdraagt aan een duurzame en innovatieve leefomgeving. 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02727"/>
            <a:ext cx="4570157" cy="5078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>
              <a:defRPr/>
            </a:pPr>
            <a:r>
              <a:rPr lang="nl-NL" sz="1300" dirty="0">
                <a:cs typeface="Arial" charset="0"/>
              </a:rPr>
              <a:t>Lessen specialisatie en IBS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stad van de toekomst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Deadline product: </a:t>
            </a:r>
            <a:r>
              <a:rPr lang="nl-NL" sz="1300" b="1" strike="sngStrike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25-03-2022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&gt; 29-03-2022</a:t>
            </a:r>
            <a:r>
              <a:rPr lang="nl-NL" sz="1300" b="1" strike="sngStrike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Feedback friends: </a:t>
            </a:r>
            <a:r>
              <a:rPr lang="nl-NL" sz="1300" b="1" strike="sngStrike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30-03-2022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&gt; 01-04-2022</a:t>
            </a: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2"/>
          <a:srcRect l="21805" r="10840"/>
          <a:stretch/>
        </p:blipFill>
        <p:spPr>
          <a:xfrm>
            <a:off x="746955" y="899590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130" y="2421220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4478" y="3516662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7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pic>
        <p:nvPicPr>
          <p:cNvPr id="1026" name="Picture 2" descr="De stad van de toekomst - Vereniging Deltametropool">
            <a:extLst>
              <a:ext uri="{FF2B5EF4-FFF2-40B4-BE49-F238E27FC236}">
                <a16:creationId xmlns:a16="http://schemas.microsoft.com/office/drawing/2014/main" id="{B5E82880-F23F-407B-AAD0-D46A8C59F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2565" y="4105950"/>
            <a:ext cx="2374068" cy="1318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>
            <a:extLst>
              <a:ext uri="{FF2B5EF4-FFF2-40B4-BE49-F238E27FC236}">
                <a16:creationId xmlns:a16="http://schemas.microsoft.com/office/drawing/2014/main" id="{CB738254-C396-4488-807E-4320D5CAB0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641" y="201691"/>
            <a:ext cx="7815007" cy="6454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34944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4" ma:contentTypeDescription="Een nieuw document maken." ma:contentTypeScope="" ma:versionID="a3c3b2d2316bbff68d369b35dcdb8578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0dc031163889b163ad3cab64943a7718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69A8D0-07BF-4A6D-8F03-0D2B39A30A0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5F475C2-6E45-4B7E-B547-554CA3C1CA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2AF025-A702-48D0-B75E-08B0DD97D2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f0c93-2979-4f27-aab2-70de95932352"/>
    <ds:schemaRef ds:uri="c6f82ce1-f6df-49a5-8b49-cf8409a27a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ThemaYuverta</Template>
  <TotalTime>2091</TotalTime>
  <Words>331</Words>
  <Application>Microsoft Office PowerPoint</Application>
  <PresentationFormat>Breedbeeld</PresentationFormat>
  <Paragraphs>83</Paragraphs>
  <Slides>7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2</vt:i4>
      </vt:variant>
      <vt:variant>
        <vt:lpstr>Diatitels</vt:lpstr>
      </vt:variant>
      <vt:variant>
        <vt:i4>7</vt:i4>
      </vt:variant>
    </vt:vector>
  </HeadingPairs>
  <TitlesOfParts>
    <vt:vector size="15" baseType="lpstr">
      <vt:lpstr>Antonio Bold</vt:lpstr>
      <vt:lpstr>Arial</vt:lpstr>
      <vt:lpstr>Calibri</vt:lpstr>
      <vt:lpstr>Calibri Light</vt:lpstr>
      <vt:lpstr>Helvetica</vt:lpstr>
      <vt:lpstr>Helvetica Light</vt:lpstr>
      <vt:lpstr>Kantoorthema</vt:lpstr>
      <vt:lpstr>1_Kantoorthema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Gerjan de Ruiter</dc:creator>
  <cp:lastModifiedBy>Thomas Noordeloos</cp:lastModifiedBy>
  <cp:revision>7</cp:revision>
  <dcterms:created xsi:type="dcterms:W3CDTF">2021-11-16T14:58:24Z</dcterms:created>
  <dcterms:modified xsi:type="dcterms:W3CDTF">2022-03-22T10:19:54Z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</Properties>
</file>